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843" r:id="rId5"/>
    <p:sldMasterId id="2147483846" r:id="rId6"/>
    <p:sldMasterId id="2147483858" r:id="rId7"/>
  </p:sldMasterIdLst>
  <p:notesMasterIdLst>
    <p:notesMasterId r:id="rId28"/>
  </p:notesMasterIdLst>
  <p:handoutMasterIdLst>
    <p:handoutMasterId r:id="rId29"/>
  </p:handoutMasterIdLst>
  <p:sldIdLst>
    <p:sldId id="256" r:id="rId8"/>
    <p:sldId id="260" r:id="rId9"/>
    <p:sldId id="298" r:id="rId10"/>
    <p:sldId id="299" r:id="rId11"/>
    <p:sldId id="345" r:id="rId12"/>
    <p:sldId id="296" r:id="rId13"/>
    <p:sldId id="385" r:id="rId14"/>
    <p:sldId id="355" r:id="rId15"/>
    <p:sldId id="334" r:id="rId16"/>
    <p:sldId id="331" r:id="rId17"/>
    <p:sldId id="375" r:id="rId18"/>
    <p:sldId id="312" r:id="rId19"/>
    <p:sldId id="315" r:id="rId20"/>
    <p:sldId id="314" r:id="rId21"/>
    <p:sldId id="317" r:id="rId22"/>
    <p:sldId id="386" r:id="rId23"/>
    <p:sldId id="320" r:id="rId24"/>
    <p:sldId id="321" r:id="rId25"/>
    <p:sldId id="318" r:id="rId26"/>
    <p:sldId id="319" r:id="rId27"/>
  </p:sldIdLst>
  <p:sldSz cx="12192000" cy="6858000"/>
  <p:notesSz cx="6797675" cy="9926638"/>
  <p:defaultTextStyle>
    <a:defPPr>
      <a:defRPr lang="nl-NL"/>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ouk van Tol" initials="AvT" lastIdx="1" clrIdx="0">
    <p:extLst>
      <p:ext uri="{19B8F6BF-5375-455C-9EA6-DF929625EA0E}">
        <p15:presenceInfo xmlns:p15="http://schemas.microsoft.com/office/powerpoint/2012/main" userId="S-1-5-21-4162729422-4035543502-2692313858-22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D9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A9493-D66F-880F-1D46-64D7F650BE01}" v="327" dt="2022-03-31T11:26:56.44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15"/>
      </p:cViewPr>
      <p:guideLst>
        <p:guide orient="horz" pos="2137"/>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van Dijk" userId="S::endk@mboutrecht.nl::07f07d6e-a871-4380-bc0d-d97c8bb8cfa5" providerId="AD" clId="Web-{1E9A9493-D66F-880F-1D46-64D7F650BE01}"/>
    <pc:docChg chg="addSld modSld">
      <pc:chgData name="Ellen van Dijk" userId="S::endk@mboutrecht.nl::07f07d6e-a871-4380-bc0d-d97c8bb8cfa5" providerId="AD" clId="Web-{1E9A9493-D66F-880F-1D46-64D7F650BE01}" dt="2022-03-31T11:26:56.130" v="171" actId="20577"/>
      <pc:docMkLst>
        <pc:docMk/>
      </pc:docMkLst>
      <pc:sldChg chg="modSp">
        <pc:chgData name="Ellen van Dijk" userId="S::endk@mboutrecht.nl::07f07d6e-a871-4380-bc0d-d97c8bb8cfa5" providerId="AD" clId="Web-{1E9A9493-D66F-880F-1D46-64D7F650BE01}" dt="2022-03-31T11:19:49.977" v="4" actId="20577"/>
        <pc:sldMkLst>
          <pc:docMk/>
          <pc:sldMk cId="0" sldId="331"/>
        </pc:sldMkLst>
        <pc:spChg chg="mod">
          <ac:chgData name="Ellen van Dijk" userId="S::endk@mboutrecht.nl::07f07d6e-a871-4380-bc0d-d97c8bb8cfa5" providerId="AD" clId="Web-{1E9A9493-D66F-880F-1D46-64D7F650BE01}" dt="2022-03-31T11:19:49.977" v="4" actId="20577"/>
          <ac:spMkLst>
            <pc:docMk/>
            <pc:sldMk cId="0" sldId="331"/>
            <ac:spMk id="11266" creationId="{FFB3ED8D-3137-4F51-9807-A1E45346E03B}"/>
          </ac:spMkLst>
        </pc:spChg>
      </pc:sldChg>
      <pc:sldChg chg="modSp add replId">
        <pc:chgData name="Ellen van Dijk" userId="S::endk@mboutrecht.nl::07f07d6e-a871-4380-bc0d-d97c8bb8cfa5" providerId="AD" clId="Web-{1E9A9493-D66F-880F-1D46-64D7F650BE01}" dt="2022-03-31T11:26:56.130" v="171" actId="20577"/>
        <pc:sldMkLst>
          <pc:docMk/>
          <pc:sldMk cId="3175441370" sldId="386"/>
        </pc:sldMkLst>
        <pc:spChg chg="mod">
          <ac:chgData name="Ellen van Dijk" userId="S::endk@mboutrecht.nl::07f07d6e-a871-4380-bc0d-d97c8bb8cfa5" providerId="AD" clId="Web-{1E9A9493-D66F-880F-1D46-64D7F650BE01}" dt="2022-03-31T11:20:23.650" v="8" actId="20577"/>
          <ac:spMkLst>
            <pc:docMk/>
            <pc:sldMk cId="3175441370" sldId="386"/>
            <ac:spMk id="5" creationId="{00000000-0000-0000-0000-000000000000}"/>
          </ac:spMkLst>
        </pc:spChg>
        <pc:spChg chg="mod">
          <ac:chgData name="Ellen van Dijk" userId="S::endk@mboutrecht.nl::07f07d6e-a871-4380-bc0d-d97c8bb8cfa5" providerId="AD" clId="Web-{1E9A9493-D66F-880F-1D46-64D7F650BE01}" dt="2022-03-31T11:20:36.572" v="11" actId="20577"/>
          <ac:spMkLst>
            <pc:docMk/>
            <pc:sldMk cId="3175441370" sldId="386"/>
            <ac:spMk id="6" creationId="{00000000-0000-0000-0000-000000000000}"/>
          </ac:spMkLst>
        </pc:spChg>
        <pc:spChg chg="mod">
          <ac:chgData name="Ellen van Dijk" userId="S::endk@mboutrecht.nl::07f07d6e-a871-4380-bc0d-d97c8bb8cfa5" providerId="AD" clId="Web-{1E9A9493-D66F-880F-1D46-64D7F650BE01}" dt="2022-03-31T11:26:56.130" v="171" actId="20577"/>
          <ac:spMkLst>
            <pc:docMk/>
            <pc:sldMk cId="3175441370" sldId="386"/>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F5548AB-21CA-46C5-901F-01CA93246DB0}" type="datetimeFigureOut">
              <a:rPr lang="nl-NL"/>
              <a:pPr>
                <a:defRPr/>
              </a:pPr>
              <a:t>22-4-2022</a:t>
            </a:fld>
            <a:endParaRPr lang="nl-NL"/>
          </a:p>
        </p:txBody>
      </p:sp>
      <p:sp>
        <p:nvSpPr>
          <p:cNvPr id="4" name="Tijdelijke aanduiding voor voetteks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DA5C7A8-F902-4469-83DA-9264365B5CA9}" type="slidenum">
              <a:rPr lang="nl-NL" altLang="nl-NL"/>
              <a:pPr>
                <a:defRPr/>
              </a:pPr>
              <a:t>‹nr.›</a:t>
            </a:fld>
            <a:endParaRPr lang="nl-NL" altLang="nl-NL"/>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CE56F6F-257D-4A11-A132-186856735AE9}" type="datetimeFigureOut">
              <a:rPr lang="nl-NL"/>
              <a:pPr>
                <a:defRPr/>
              </a:pPr>
              <a:t>22-4-2022</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endParaRPr lang="nl-NL" noProof="0"/>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DC1A056-4853-486D-A07A-948EC8A9B197}" type="slidenum">
              <a:rPr lang="nl-NL" altLang="nl-NL"/>
              <a:pPr>
                <a:defRPr/>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latin typeface="Tahoma" panose="020B0604030504040204" pitchFamily="34" charset="0"/>
              <a:ea typeface="Tahoma" panose="020B0604030504040204" pitchFamily="34" charset="0"/>
              <a:cs typeface="Tahoma" panose="020B0604030504040204" pitchFamily="34" charset="0"/>
            </a:endParaRPr>
          </a:p>
        </p:txBody>
      </p:sp>
      <p:sp>
        <p:nvSpPr>
          <p:cNvPr id="4" name="Tijdelijke aanduiding voor dianummer 3"/>
          <p:cNvSpPr>
            <a:spLocks noGrp="1"/>
          </p:cNvSpPr>
          <p:nvPr>
            <p:ph type="sldNum" sz="quarter" idx="10"/>
          </p:nvPr>
        </p:nvSpPr>
        <p:spPr/>
        <p:txBody>
          <a:bodyPr rtlCol="0"/>
          <a:lstStyle/>
          <a:p>
            <a:pPr rtl="0"/>
            <a:fld id="{B262A795-6F94-4A96-B820-B9038480D048}" type="slidenum">
              <a:rPr lang="nl-NL" smtClean="0">
                <a:latin typeface="Tahoma" panose="020B0604030504040204" pitchFamily="34" charset="0"/>
                <a:ea typeface="Tahoma" panose="020B0604030504040204" pitchFamily="34" charset="0"/>
                <a:cs typeface="Tahoma" panose="020B0604030504040204" pitchFamily="34" charset="0"/>
              </a:rPr>
              <a:t>2</a:t>
            </a:fld>
            <a:endParaRPr lang="nl-N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322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latin typeface="Tahoma" panose="020B0604030504040204" pitchFamily="34" charset="0"/>
              <a:ea typeface="Tahoma" panose="020B0604030504040204" pitchFamily="34" charset="0"/>
              <a:cs typeface="Tahoma" panose="020B0604030504040204" pitchFamily="34" charset="0"/>
            </a:endParaRPr>
          </a:p>
        </p:txBody>
      </p:sp>
      <p:sp>
        <p:nvSpPr>
          <p:cNvPr id="4" name="Tijdelijke aanduiding voor dianumm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B262A795-6F94-4A96-B820-B9038480D048}" type="slidenum">
              <a:rPr kumimoji="0" lang="nl-NL" sz="12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272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latin typeface="Tahoma" panose="020B0604030504040204" pitchFamily="34" charset="0"/>
              <a:ea typeface="Tahoma" panose="020B0604030504040204" pitchFamily="34" charset="0"/>
              <a:cs typeface="Tahoma" panose="020B0604030504040204" pitchFamily="34" charset="0"/>
            </a:endParaRPr>
          </a:p>
        </p:txBody>
      </p:sp>
      <p:sp>
        <p:nvSpPr>
          <p:cNvPr id="4" name="Tijdelijke aanduiding voor dianumm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B262A795-6F94-4A96-B820-B9038480D048}" type="slidenum">
              <a:rPr kumimoji="0" lang="nl-NL" sz="12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152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a:extLst>
              <a:ext uri="{FF2B5EF4-FFF2-40B4-BE49-F238E27FC236}">
                <a16:creationId xmlns:a16="http://schemas.microsoft.com/office/drawing/2014/main" id="{AF2BBB90-B76C-4C29-8802-A88A00FE2A84}"/>
              </a:ext>
            </a:extLst>
          </p:cNvPr>
          <p:cNvSpPr>
            <a:spLocks noGrp="1" noRot="1" noChangeAspect="1" noTextEdit="1"/>
          </p:cNvSpPr>
          <p:nvPr>
            <p:ph type="sldImg"/>
          </p:nvPr>
        </p:nvSpPr>
        <p:spPr>
          <a:ln/>
        </p:spPr>
      </p:sp>
      <p:sp>
        <p:nvSpPr>
          <p:cNvPr id="23555" name="Tijdelijke aanduiding voor notities 2">
            <a:extLst>
              <a:ext uri="{FF2B5EF4-FFF2-40B4-BE49-F238E27FC236}">
                <a16:creationId xmlns:a16="http://schemas.microsoft.com/office/drawing/2014/main" id="{CEC2EBF2-CCE1-49FB-BE39-18BAB2B239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nl-NL" altLang="nl-NL">
                <a:ea typeface="ＭＳ Ｐゴシック" panose="020B0600070205080204" pitchFamily="34" charset="-128"/>
              </a:rPr>
              <a:t>We geven onze studenten meer dan een opleiding. We bieden ze een opstap naar een volwaardige rol in de maatschappij als vakman, werknemer en verantwoordelijke, zelfbewuste burger. </a:t>
            </a:r>
          </a:p>
          <a:p>
            <a:pPr eaLnBrk="1" hangingPunct="1">
              <a:spcBef>
                <a:spcPct val="0"/>
              </a:spcBef>
            </a:pPr>
            <a:r>
              <a:rPr lang="nl-NL" altLang="nl-NL">
                <a:ea typeface="ＭＳ Ｐゴシック" panose="020B0600070205080204" pitchFamily="34" charset="-128"/>
              </a:rPr>
              <a:t>Bij ons vinden studenten een inspirerende en levendige leer- en werkomgeving waar ze zich snel thuis voelen. Als zelfstandige organisatie bieden wij een kleinschaligheid die de betrokkenheid en verbondenheid bevordert. Daardoor komen ieders persoonlijke kwaliteiten optimaal tot ontwikkeling. Dit geldt zowel voor studenten als docenten en praktijkopleiders.</a:t>
            </a:r>
          </a:p>
          <a:p>
            <a:r>
              <a:rPr lang="nl-NL" altLang="nl-NL" b="1">
                <a:ea typeface="ＭＳ Ｐゴシック" panose="020B0600070205080204" pitchFamily="34" charset="-128"/>
              </a:rPr>
              <a:t>Persoonlijk </a:t>
            </a:r>
            <a:endParaRPr lang="nl-NL" altLang="nl-NL">
              <a:ea typeface="ＭＳ Ｐゴシック" panose="020B0600070205080204" pitchFamily="34" charset="-128"/>
            </a:endParaRPr>
          </a:p>
          <a:p>
            <a:r>
              <a:rPr lang="nl-NL" altLang="nl-NL">
                <a:ea typeface="ＭＳ Ｐゴシック" panose="020B0600070205080204" pitchFamily="34" charset="-128"/>
              </a:rPr>
              <a:t>Bij ons mag je rekenen op </a:t>
            </a:r>
            <a:r>
              <a:rPr lang="nl-NL" altLang="nl-NL" b="1">
                <a:ea typeface="ＭＳ Ｐゴシック" panose="020B0600070205080204" pitchFamily="34" charset="-128"/>
              </a:rPr>
              <a:t>respect, persoonlijke aandacht en geborgenheid</a:t>
            </a:r>
            <a:r>
              <a:rPr lang="nl-NL" altLang="nl-NL">
                <a:ea typeface="ＭＳ Ｐゴシック" panose="020B0600070205080204" pitchFamily="34" charset="-128"/>
              </a:rPr>
              <a:t>, omdat deze waarden verankerd zijn in onze interconfessionele identiteit. Als zelfstandige organisatie bieden wij een kleinschalige leer- en werkomgeving, waardoor je je snel betrokken en verbonden voelt.</a:t>
            </a:r>
          </a:p>
          <a:p>
            <a:r>
              <a:rPr lang="nl-NL" altLang="nl-NL" b="1">
                <a:ea typeface="ＭＳ Ｐゴシック" panose="020B0600070205080204" pitchFamily="34" charset="-128"/>
              </a:rPr>
              <a:t>Ambitieus</a:t>
            </a:r>
            <a:endParaRPr lang="nl-NL" altLang="nl-NL">
              <a:ea typeface="ＭＳ Ｐゴシック" panose="020B0600070205080204" pitchFamily="34" charset="-128"/>
            </a:endParaRPr>
          </a:p>
          <a:p>
            <a:r>
              <a:rPr lang="nl-NL" altLang="nl-NL">
                <a:ea typeface="ＭＳ Ｐゴシック" panose="020B0600070205080204" pitchFamily="34" charset="-128"/>
              </a:rPr>
              <a:t>MBO Utrecht daagt je uit en biedt uitstekende mogelijkheden om </a:t>
            </a:r>
            <a:r>
              <a:rPr lang="nl-NL" altLang="nl-NL" b="1">
                <a:ea typeface="ＭＳ Ｐゴシック" panose="020B0600070205080204" pitchFamily="34" charset="-128"/>
              </a:rPr>
              <a:t>je talenten optimaal tot hun recht te laten komen</a:t>
            </a:r>
            <a:r>
              <a:rPr lang="nl-NL" altLang="nl-NL">
                <a:ea typeface="ＭＳ Ｐゴシック" panose="020B0600070205080204" pitchFamily="34" charset="-128"/>
              </a:rPr>
              <a:t>. Met het brede aanbod aan opleidingen en leerbedrijven kun je de keus maken die het beste bij jou past. Hiermee leg je een stevige basis voor je vervolgopleiding of loopbaan.</a:t>
            </a:r>
          </a:p>
          <a:p>
            <a:r>
              <a:rPr lang="nl-NL" altLang="nl-NL" b="1">
                <a:ea typeface="ＭＳ Ｐゴシック" panose="020B0600070205080204" pitchFamily="34" charset="-128"/>
              </a:rPr>
              <a:t>Ondernemend</a:t>
            </a:r>
            <a:endParaRPr lang="nl-NL" altLang="nl-NL">
              <a:ea typeface="ＭＳ Ｐゴシック" panose="020B0600070205080204" pitchFamily="34" charset="-128"/>
            </a:endParaRPr>
          </a:p>
          <a:p>
            <a:r>
              <a:rPr lang="nl-NL" altLang="nl-NL">
                <a:ea typeface="ＭＳ Ｐゴシック" panose="020B0600070205080204" pitchFamily="34" charset="-128"/>
              </a:rPr>
              <a:t>Bij MBO Utrecht kun je </a:t>
            </a:r>
            <a:r>
              <a:rPr lang="nl-NL" altLang="nl-NL" b="1">
                <a:ea typeface="ＭＳ Ｐゴシック" panose="020B0600070205080204" pitchFamily="34" charset="-128"/>
              </a:rPr>
              <a:t>werken aan je kennis, vaardigheden én houding en gedrag</a:t>
            </a:r>
            <a:r>
              <a:rPr lang="nl-NL" altLang="nl-NL">
                <a:ea typeface="ＭＳ Ｐゴシック" panose="020B0600070205080204" pitchFamily="34" charset="-128"/>
              </a:rPr>
              <a:t>. Er is </a:t>
            </a:r>
            <a:r>
              <a:rPr lang="nl-NL" altLang="nl-NL" b="1">
                <a:ea typeface="ＭＳ Ｐゴシック" panose="020B0600070205080204" pitchFamily="34" charset="-128"/>
              </a:rPr>
              <a:t>ruimte en waardering voor eigen initiatief</a:t>
            </a:r>
            <a:r>
              <a:rPr lang="nl-NL" altLang="nl-NL">
                <a:ea typeface="ＭＳ Ｐゴシック" panose="020B0600070205080204" pitchFamily="34" charset="-128"/>
              </a:rPr>
              <a:t>. Je krijgt de gelegenheid om in de praktijk ervaring op te doen, bijvoorbeeld in één van de leerbedrijven. Je maakt deel uit van een organisatie die midden in de samenleving staat, met veel samenwerkingspartners.</a:t>
            </a:r>
          </a:p>
          <a:p>
            <a:pPr eaLnBrk="1" hangingPunct="1">
              <a:spcBef>
                <a:spcPct val="0"/>
              </a:spcBef>
            </a:pPr>
            <a:endParaRPr lang="nl-NL" altLang="nl-NL">
              <a:ea typeface="ＭＳ Ｐゴシック" panose="020B0600070205080204" pitchFamily="34" charset="-128"/>
            </a:endParaRPr>
          </a:p>
        </p:txBody>
      </p:sp>
      <p:sp>
        <p:nvSpPr>
          <p:cNvPr id="23556" name="Tijdelijke aanduiding voor dianummer 3">
            <a:extLst>
              <a:ext uri="{FF2B5EF4-FFF2-40B4-BE49-F238E27FC236}">
                <a16:creationId xmlns:a16="http://schemas.microsoft.com/office/drawing/2014/main" id="{7EAF3427-7358-411A-9A54-96CCB30F19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10FBE4D-2F24-41A9-AAB2-D9072CF082A3}"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latin typeface="Tahoma" panose="020B0604030504040204" pitchFamily="34" charset="0"/>
              <a:ea typeface="Tahoma" panose="020B0604030504040204" pitchFamily="34" charset="0"/>
              <a:cs typeface="Tahoma" panose="020B0604030504040204" pitchFamily="34" charset="0"/>
            </a:endParaRPr>
          </a:p>
        </p:txBody>
      </p:sp>
      <p:sp>
        <p:nvSpPr>
          <p:cNvPr id="4" name="Tijdelijke aanduiding voor dianummer 3"/>
          <p:cNvSpPr>
            <a:spLocks noGrp="1"/>
          </p:cNvSpPr>
          <p:nvPr>
            <p:ph type="sldNum" sz="quarter" idx="10"/>
          </p:nvPr>
        </p:nvSpPr>
        <p:spPr/>
        <p:txBody>
          <a:bodyPr rtlCol="0"/>
          <a:lstStyle/>
          <a:p>
            <a:pPr marL="0" marR="0" lvl="0" indent="0" algn="r" defTabSz="457200" rtl="0" eaLnBrk="1" fontAlgn="auto" latinLnBrk="0" hangingPunct="1">
              <a:lnSpc>
                <a:spcPct val="100000"/>
              </a:lnSpc>
              <a:spcBef>
                <a:spcPts val="0"/>
              </a:spcBef>
              <a:spcAft>
                <a:spcPts val="0"/>
              </a:spcAft>
              <a:buClrTx/>
              <a:buSzTx/>
              <a:buFontTx/>
              <a:buNone/>
              <a:tabLst/>
              <a:defRPr/>
            </a:pPr>
            <a:fld id="{B262A795-6F94-4A96-B820-B9038480D048}" type="slidenum">
              <a:rPr kumimoji="0" lang="nl-NL" sz="1200" b="0" i="0" u="none" strike="noStrike" kern="1200" cap="none" spc="0" normalizeH="0" baseline="0" noProof="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8620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a:extLst>
              <a:ext uri="{FF2B5EF4-FFF2-40B4-BE49-F238E27FC236}">
                <a16:creationId xmlns:a16="http://schemas.microsoft.com/office/drawing/2014/main" id="{6011BCDA-02CE-4514-92D0-0E6F4020F90F}"/>
              </a:ext>
            </a:extLst>
          </p:cNvPr>
          <p:cNvSpPr>
            <a:spLocks noGrp="1" noRot="1" noChangeAspect="1" noTextEdit="1"/>
          </p:cNvSpPr>
          <p:nvPr>
            <p:ph type="sldImg"/>
          </p:nvPr>
        </p:nvSpPr>
        <p:spPr>
          <a:ln/>
        </p:spPr>
      </p:sp>
      <p:sp>
        <p:nvSpPr>
          <p:cNvPr id="31747" name="Tijdelijke aanduiding voor notities 2">
            <a:extLst>
              <a:ext uri="{FF2B5EF4-FFF2-40B4-BE49-F238E27FC236}">
                <a16:creationId xmlns:a16="http://schemas.microsoft.com/office/drawing/2014/main" id="{14B56564-5A89-4914-BA50-4F6BEA2FCA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ea typeface="ＭＳ Ｐゴシック" panose="020B0600070205080204" pitchFamily="34" charset="-128"/>
            </a:endParaRPr>
          </a:p>
        </p:txBody>
      </p:sp>
      <p:sp>
        <p:nvSpPr>
          <p:cNvPr id="31748" name="Tijdelijke aanduiding voor dianummer 3">
            <a:extLst>
              <a:ext uri="{FF2B5EF4-FFF2-40B4-BE49-F238E27FC236}">
                <a16:creationId xmlns:a16="http://schemas.microsoft.com/office/drawing/2014/main" id="{D1E846F1-B661-471B-A200-F70B16CDFE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BBC7FA-36E2-4A21-8112-BDA021B696AB}"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a:extLst>
              <a:ext uri="{FF2B5EF4-FFF2-40B4-BE49-F238E27FC236}">
                <a16:creationId xmlns:a16="http://schemas.microsoft.com/office/drawing/2014/main" id="{BE9BDBEC-8124-49DE-85FF-635C74308C8C}"/>
              </a:ext>
            </a:extLst>
          </p:cNvPr>
          <p:cNvSpPr>
            <a:spLocks noGrp="1" noRot="1" noChangeAspect="1" noTextEdit="1"/>
          </p:cNvSpPr>
          <p:nvPr>
            <p:ph type="sldImg"/>
          </p:nvPr>
        </p:nvSpPr>
        <p:spPr>
          <a:ln/>
        </p:spPr>
      </p:sp>
      <p:sp>
        <p:nvSpPr>
          <p:cNvPr id="34819" name="Tijdelijke aanduiding voor notities 2">
            <a:extLst>
              <a:ext uri="{FF2B5EF4-FFF2-40B4-BE49-F238E27FC236}">
                <a16:creationId xmlns:a16="http://schemas.microsoft.com/office/drawing/2014/main" id="{0DCCBB94-121F-44A2-801A-8D3705A5D60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ea typeface="ＭＳ Ｐゴシック" panose="020B0600070205080204" pitchFamily="34" charset="-128"/>
            </a:endParaRPr>
          </a:p>
        </p:txBody>
      </p:sp>
      <p:sp>
        <p:nvSpPr>
          <p:cNvPr id="34820" name="Tijdelijke aanduiding voor dianummer 3">
            <a:extLst>
              <a:ext uri="{FF2B5EF4-FFF2-40B4-BE49-F238E27FC236}">
                <a16:creationId xmlns:a16="http://schemas.microsoft.com/office/drawing/2014/main" id="{66538376-C0BB-4E68-9389-099BB3D8BE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61AC67-8A31-4D63-B03E-4BBF2D822B56}"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a:extLst>
              <a:ext uri="{FF2B5EF4-FFF2-40B4-BE49-F238E27FC236}">
                <a16:creationId xmlns:a16="http://schemas.microsoft.com/office/drawing/2014/main" id="{883A74CC-AD6B-4D82-8266-2FE867F18BB0}"/>
              </a:ext>
            </a:extLst>
          </p:cNvPr>
          <p:cNvSpPr>
            <a:spLocks noGrp="1" noRot="1" noChangeAspect="1" noTextEdit="1"/>
          </p:cNvSpPr>
          <p:nvPr>
            <p:ph type="sldImg"/>
          </p:nvPr>
        </p:nvSpPr>
        <p:spPr>
          <a:ln/>
        </p:spPr>
      </p:sp>
      <p:sp>
        <p:nvSpPr>
          <p:cNvPr id="36867" name="Tijdelijke aanduiding voor notities 2">
            <a:extLst>
              <a:ext uri="{FF2B5EF4-FFF2-40B4-BE49-F238E27FC236}">
                <a16:creationId xmlns:a16="http://schemas.microsoft.com/office/drawing/2014/main" id="{C534DA0F-3589-43A6-9204-89AAA99E46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a:ea typeface="ＭＳ Ｐゴシック" panose="020B0600070205080204" pitchFamily="34" charset="-128"/>
            </a:endParaRPr>
          </a:p>
        </p:txBody>
      </p:sp>
      <p:sp>
        <p:nvSpPr>
          <p:cNvPr id="36868" name="Tijdelijke aanduiding voor dianummer 3">
            <a:extLst>
              <a:ext uri="{FF2B5EF4-FFF2-40B4-BE49-F238E27FC236}">
                <a16:creationId xmlns:a16="http://schemas.microsoft.com/office/drawing/2014/main" id="{390ED0FA-2281-46E4-ACD0-ED59EBDF7FC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482744-E7ED-40D0-AE4E-008014FFB756}"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04094D4-7A44-45E2-85DC-6A775D1A5E22}" type="slidenum">
              <a:rPr kumimoji="0" lang="nl-NL" altLang="nl-NL"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nl-NL" altLang="nl-NL"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endParaRPr>
          </a:p>
        </p:txBody>
      </p:sp>
    </p:spTree>
    <p:extLst>
      <p:ext uri="{BB962C8B-B14F-4D97-AF65-F5344CB8AC3E}">
        <p14:creationId xmlns:p14="http://schemas.microsoft.com/office/powerpoint/2010/main" val="3089138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lvl1pPr algn="l">
              <a:defRPr/>
            </a:lvl1pPr>
          </a:lstStyle>
          <a:p>
            <a:r>
              <a:rPr lang="nl-NL"/>
              <a:t>Titelstijl van model bewerken</a:t>
            </a:r>
          </a:p>
        </p:txBody>
      </p:sp>
      <p:sp>
        <p:nvSpPr>
          <p:cNvPr id="3" name="Sub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0377EC5-4C00-41C9-8C89-5F112EC83D6A}" type="datetime1">
              <a:rPr lang="nl-NL"/>
              <a:pPr>
                <a:defRPr/>
              </a:pPr>
              <a:t>22-4-2022</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6" name="Tijdelijke aanduiding voor dianummer 5"/>
          <p:cNvSpPr>
            <a:spLocks noGrp="1"/>
          </p:cNvSpPr>
          <p:nvPr>
            <p:ph type="sldNum" sz="quarter" idx="12"/>
          </p:nvPr>
        </p:nvSpPr>
        <p:spPr/>
        <p:txBody>
          <a:bodyPr/>
          <a:lstStyle>
            <a:lvl1pPr>
              <a:defRPr/>
            </a:lvl1pPr>
          </a:lstStyle>
          <a:p>
            <a:pPr>
              <a:defRPr/>
            </a:pPr>
            <a:fld id="{1333E99B-BF1B-4060-ADC0-B07805A7B9A8}" type="slidenum">
              <a:rPr lang="nl-NL" altLang="nl-NL"/>
              <a:pPr>
                <a:defRPr/>
              </a:pPr>
              <a:t>‹nr.›</a:t>
            </a:fld>
            <a:endParaRPr lang="nl-NL" altLang="nl-NL"/>
          </a:p>
        </p:txBody>
      </p:sp>
    </p:spTree>
    <p:extLst>
      <p:ext uri="{BB962C8B-B14F-4D97-AF65-F5344CB8AC3E}">
        <p14:creationId xmlns:p14="http://schemas.microsoft.com/office/powerpoint/2010/main" val="1275299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5D63AD2-52C9-43C0-97C1-005ECDD0758C}" type="datetime1">
              <a:rPr lang="nl-NL"/>
              <a:pPr>
                <a:defRPr/>
              </a:pPr>
              <a:t>22-4-2022</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6" name="Tijdelijke aanduiding voor dianummer 5"/>
          <p:cNvSpPr>
            <a:spLocks noGrp="1"/>
          </p:cNvSpPr>
          <p:nvPr>
            <p:ph type="sldNum" sz="quarter" idx="12"/>
          </p:nvPr>
        </p:nvSpPr>
        <p:spPr/>
        <p:txBody>
          <a:bodyPr/>
          <a:lstStyle>
            <a:lvl1pPr>
              <a:defRPr/>
            </a:lvl1pPr>
          </a:lstStyle>
          <a:p>
            <a:pPr>
              <a:defRPr/>
            </a:pPr>
            <a:fld id="{00262DA1-FFE5-4CE8-8667-9680A1882FA1}" type="slidenum">
              <a:rPr lang="nl-NL" altLang="nl-NL"/>
              <a:pPr>
                <a:defRPr/>
              </a:pPr>
              <a:t>‹nr.›</a:t>
            </a:fld>
            <a:endParaRPr lang="nl-NL" altLang="nl-NL"/>
          </a:p>
        </p:txBody>
      </p:sp>
    </p:spTree>
    <p:extLst>
      <p:ext uri="{BB962C8B-B14F-4D97-AF65-F5344CB8AC3E}">
        <p14:creationId xmlns:p14="http://schemas.microsoft.com/office/powerpoint/2010/main" val="210834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01366FB-1EC0-4B96-BB58-4DE83F399310}" type="datetime1">
              <a:rPr lang="nl-NL"/>
              <a:pPr>
                <a:defRPr/>
              </a:pPr>
              <a:t>22-4-2022</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6" name="Tijdelijke aanduiding voor dianummer 5"/>
          <p:cNvSpPr>
            <a:spLocks noGrp="1"/>
          </p:cNvSpPr>
          <p:nvPr>
            <p:ph type="sldNum" sz="quarter" idx="12"/>
          </p:nvPr>
        </p:nvSpPr>
        <p:spPr/>
        <p:txBody>
          <a:bodyPr/>
          <a:lstStyle>
            <a:lvl1pPr>
              <a:defRPr/>
            </a:lvl1pPr>
          </a:lstStyle>
          <a:p>
            <a:pPr>
              <a:defRPr/>
            </a:pPr>
            <a:fld id="{363A73B1-EBDA-4CB1-89DB-2FB65722D8A7}" type="slidenum">
              <a:rPr lang="nl-NL" altLang="nl-NL"/>
              <a:pPr>
                <a:defRPr/>
              </a:pPr>
              <a:t>‹nr.›</a:t>
            </a:fld>
            <a:endParaRPr lang="nl-NL" altLang="nl-NL"/>
          </a:p>
        </p:txBody>
      </p:sp>
    </p:spTree>
    <p:extLst>
      <p:ext uri="{BB962C8B-B14F-4D97-AF65-F5344CB8AC3E}">
        <p14:creationId xmlns:p14="http://schemas.microsoft.com/office/powerpoint/2010/main" val="1942281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1665621" y="180939"/>
            <a:ext cx="9916779" cy="1143000"/>
          </a:xfrm>
        </p:spPr>
        <p:txBody>
          <a:bodyPr/>
          <a:lstStyle>
            <a:lvl1pPr algn="l">
              <a:defRPr/>
            </a:lvl1pPr>
          </a:lstStyle>
          <a:p>
            <a:r>
              <a:rPr lang="nl-NL"/>
              <a:t>Titelstijl van model bewerken</a:t>
            </a:r>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solidFill>
                  <a:schemeClr val="tx1"/>
                </a:solidFill>
                <a:latin typeface="+mn-lt"/>
                <a:cs typeface="+mn-cs"/>
              </a:defRPr>
            </a:lvl1pPr>
          </a:lstStyle>
          <a:p>
            <a:pPr>
              <a:defRPr/>
            </a:pPr>
            <a:fld id="{15720AEF-BA26-4CA5-B157-90AE388ED705}" type="datetime1">
              <a:rPr lang="nl-NL"/>
              <a:pPr>
                <a:defRPr/>
              </a:pPr>
              <a:t>22-4-2022</a:t>
            </a:fld>
            <a:endParaRPr lang="nl-NL"/>
          </a:p>
        </p:txBody>
      </p:sp>
      <p:sp>
        <p:nvSpPr>
          <p:cNvPr id="4" name="Tijdelijke aanduiding voor voettekst 3"/>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solidFill>
                  <a:schemeClr val="tx1"/>
                </a:solidFill>
                <a:latin typeface="+mn-lt"/>
                <a:cs typeface="+mn-cs"/>
              </a:defRPr>
            </a:lvl1pPr>
          </a:lstStyle>
          <a:p>
            <a:pPr>
              <a:defRPr/>
            </a:pPr>
            <a:r>
              <a:rPr lang="nl-NL"/>
              <a:t>vul hier een tekst in</a:t>
            </a:r>
          </a:p>
        </p:txBody>
      </p:sp>
      <p:sp>
        <p:nvSpPr>
          <p:cNvPr id="5" name="Tijdelijke aanduiding voor dianummer 4"/>
          <p:cNvSpPr>
            <a:spLocks noGrp="1"/>
          </p:cNvSpPr>
          <p:nvPr>
            <p:ph type="sldNum" sz="quarter" idx="12"/>
          </p:nvPr>
        </p:nvSpPr>
        <p:spPr/>
        <p:txBody>
          <a:bodyPr/>
          <a:lstStyle>
            <a:lvl1pPr>
              <a:defRPr/>
            </a:lvl1pPr>
          </a:lstStyle>
          <a:p>
            <a:pPr>
              <a:defRPr/>
            </a:pPr>
            <a:fld id="{4988CB1D-C435-4F3E-A7DE-2EDA40E492B3}" type="slidenum">
              <a:rPr lang="nl-NL" altLang="nl-NL"/>
              <a:pPr>
                <a:defRPr/>
              </a:pPr>
              <a:t>‹nr.›</a:t>
            </a:fld>
            <a:endParaRPr lang="nl-NL" altLang="nl-NL"/>
          </a:p>
        </p:txBody>
      </p:sp>
    </p:spTree>
    <p:extLst>
      <p:ext uri="{BB962C8B-B14F-4D97-AF65-F5344CB8AC3E}">
        <p14:creationId xmlns:p14="http://schemas.microsoft.com/office/powerpoint/2010/main" val="1140094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15F1C16-EC0F-43A2-8849-951E3786BC91}" type="datetime1">
              <a:rPr lang="nl-NL"/>
              <a:pPr>
                <a:defRPr/>
              </a:pPr>
              <a:t>22-4-2022</a:t>
            </a:fld>
            <a:endParaRPr lang="nl-NL"/>
          </a:p>
        </p:txBody>
      </p:sp>
      <p:sp>
        <p:nvSpPr>
          <p:cNvPr id="4" name="Tijdelijke aanduiding voor voettekst 3"/>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5" name="Tijdelijke aanduiding voor dianummer 4"/>
          <p:cNvSpPr>
            <a:spLocks noGrp="1"/>
          </p:cNvSpPr>
          <p:nvPr>
            <p:ph type="sldNum" sz="quarter" idx="12"/>
          </p:nvPr>
        </p:nvSpPr>
        <p:spPr/>
        <p:txBody>
          <a:bodyPr/>
          <a:lstStyle>
            <a:lvl1pPr>
              <a:defRPr/>
            </a:lvl1pPr>
          </a:lstStyle>
          <a:p>
            <a:pPr>
              <a:defRPr/>
            </a:pPr>
            <a:fld id="{2A89F42E-1BED-4899-AA09-DDAE6AE4C672}" type="slidenum">
              <a:rPr lang="nl-NL" altLang="nl-NL"/>
              <a:pPr>
                <a:defRPr/>
              </a:pPr>
              <a:t>‹nr.›</a:t>
            </a:fld>
            <a:endParaRPr lang="nl-NL" altLang="nl-NL"/>
          </a:p>
        </p:txBody>
      </p:sp>
    </p:spTree>
    <p:extLst>
      <p:ext uri="{BB962C8B-B14F-4D97-AF65-F5344CB8AC3E}">
        <p14:creationId xmlns:p14="http://schemas.microsoft.com/office/powerpoint/2010/main" val="508563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200000" y="5400000"/>
            <a:ext cx="9216480" cy="1080000"/>
          </a:xfrm>
          <a:prstGeom prst="rect">
            <a:avLst/>
          </a:prstGeom>
        </p:spPr>
        <p:txBody>
          <a:bodyPr anchor="t" anchorCtr="0">
            <a:normAutofit/>
          </a:bodyPr>
          <a:lstStyle>
            <a:lvl1pPr algn="l">
              <a:defRPr sz="3500" i="1">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635408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2400000" y="1080000"/>
            <a:ext cx="9120000" cy="4680000"/>
          </a:xfrm>
        </p:spPr>
        <p:txBody>
          <a:bodyPr>
            <a:normAutofit/>
          </a:bodyPr>
          <a:lstStyle>
            <a:lvl1pPr marL="0" indent="0">
              <a:buNone/>
              <a:defRPr sz="3000" i="1" baseline="0">
                <a:solidFill>
                  <a:schemeClr val="accent1"/>
                </a:solidFill>
                <a:latin typeface="+mj-lt"/>
              </a:defRPr>
            </a:lvl1pPr>
            <a:lvl2pPr marL="0" indent="0" algn="l">
              <a:spcAft>
                <a:spcPts val="2400"/>
              </a:spcAft>
              <a:buNone/>
              <a:defRPr sz="2400"/>
            </a:lvl2pPr>
            <a:lvl3pPr marL="0">
              <a:defRPr>
                <a:latin typeface="+mn-lt"/>
              </a:defRPr>
            </a:lvl3pPr>
          </a:lstStyle>
          <a:p>
            <a:pPr lvl="0"/>
            <a:r>
              <a:rPr lang="nl-NL"/>
              <a:t>Klik om de modelstijlen te bewerken</a:t>
            </a:r>
          </a:p>
          <a:p>
            <a:pPr lvl="1"/>
            <a:r>
              <a:rPr lang="nl-NL"/>
              <a:t>Tweede niveau</a:t>
            </a:r>
          </a:p>
          <a:p>
            <a:pPr lvl="2"/>
            <a:r>
              <a:rPr lang="nl-NL"/>
              <a:t>Derde niveau</a:t>
            </a:r>
          </a:p>
        </p:txBody>
      </p:sp>
      <p:sp>
        <p:nvSpPr>
          <p:cNvPr id="13" name="Tekstvak 12"/>
          <p:cNvSpPr txBox="1"/>
          <p:nvPr userDrawn="1"/>
        </p:nvSpPr>
        <p:spPr>
          <a:xfrm>
            <a:off x="8160000" y="6120000"/>
            <a:ext cx="3360000" cy="276999"/>
          </a:xfrm>
          <a:prstGeom prst="rect">
            <a:avLst/>
          </a:prstGeom>
          <a:noFill/>
        </p:spPr>
        <p:txBody>
          <a:bodyPr wrap="square" rtlCol="0">
            <a:spAutoFit/>
          </a:bodyPr>
          <a:lstStyle/>
          <a:p>
            <a:pPr algn="r"/>
            <a:endParaRPr lang="nl-NL" sz="1200" dirty="0"/>
          </a:p>
        </p:txBody>
      </p:sp>
    </p:spTree>
    <p:extLst>
      <p:ext uri="{BB962C8B-B14F-4D97-AF65-F5344CB8AC3E}">
        <p14:creationId xmlns:p14="http://schemas.microsoft.com/office/powerpoint/2010/main" val="298227100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321281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804367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4261251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357917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1AFE1BDE-476F-4488-932C-0B9DF66EE732}" type="datetime1">
              <a:rPr lang="nl-NL"/>
              <a:pPr>
                <a:defRPr/>
              </a:pPr>
              <a:t>22-4-2022</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6" name="Tijdelijke aanduiding voor dianummer 5"/>
          <p:cNvSpPr>
            <a:spLocks noGrp="1"/>
          </p:cNvSpPr>
          <p:nvPr>
            <p:ph type="sldNum" sz="quarter" idx="12"/>
          </p:nvPr>
        </p:nvSpPr>
        <p:spPr/>
        <p:txBody>
          <a:bodyPr/>
          <a:lstStyle>
            <a:lvl1pPr>
              <a:defRPr/>
            </a:lvl1pPr>
          </a:lstStyle>
          <a:p>
            <a:pPr>
              <a:defRPr/>
            </a:pPr>
            <a:fld id="{DA183528-66F1-4454-AF95-D4656A4D0E38}" type="slidenum">
              <a:rPr lang="nl-NL" altLang="nl-NL"/>
              <a:pPr>
                <a:defRPr/>
              </a:pPr>
              <a:t>‹nr.›</a:t>
            </a:fld>
            <a:endParaRPr lang="nl-NL" altLang="nl-NL"/>
          </a:p>
        </p:txBody>
      </p:sp>
    </p:spTree>
    <p:extLst>
      <p:ext uri="{BB962C8B-B14F-4D97-AF65-F5344CB8AC3E}">
        <p14:creationId xmlns:p14="http://schemas.microsoft.com/office/powerpoint/2010/main" val="960042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55333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025980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8735868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046200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3084365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331925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2045417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p:nvPr>
        </p:nvSpPr>
        <p:spPr>
          <a:xfrm>
            <a:off x="1109980" y="882376"/>
            <a:ext cx="9966960" cy="2926080"/>
          </a:xfrm>
        </p:spPr>
        <p:txBody>
          <a:bodyPr rtlCol="0" anchor="b">
            <a:normAutofit/>
          </a:bodyPr>
          <a:lstStyle>
            <a:lvl1pPr algn="ctr">
              <a:lnSpc>
                <a:spcPct val="85000"/>
              </a:lnSpc>
              <a:defRPr sz="7200" b="1" cap="all" baseline="0">
                <a:solidFill>
                  <a:srgbClr val="FFFFFF"/>
                </a:solidFill>
              </a:defRPr>
            </a:lvl1pPr>
          </a:lstStyle>
          <a:p>
            <a:pPr rtl="0"/>
            <a:r>
              <a:rPr lang="nl-NL" noProof="0"/>
              <a:t>Klik om stijl te bewerken</a:t>
            </a:r>
          </a:p>
        </p:txBody>
      </p:sp>
      <p:sp>
        <p:nvSpPr>
          <p:cNvPr id="3" name="Subtitel 2"/>
          <p:cNvSpPr>
            <a:spLocks noGrp="1"/>
          </p:cNvSpPr>
          <p:nvPr>
            <p:ph type="subTitle" idx="1"/>
          </p:nvPr>
        </p:nvSpPr>
        <p:spPr>
          <a:xfrm>
            <a:off x="1709530" y="3869634"/>
            <a:ext cx="8767860" cy="1388165"/>
          </a:xfrm>
        </p:spPr>
        <p:txBody>
          <a:bodyPr rtlCol="0">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Klikken om de ondertitelstijl van het model te bewerken</a:t>
            </a:r>
          </a:p>
        </p:txBody>
      </p:sp>
      <p:sp>
        <p:nvSpPr>
          <p:cNvPr id="4" name="Tijdelijke aanduiding voor datum 3"/>
          <p:cNvSpPr>
            <a:spLocks noGrp="1"/>
          </p:cNvSpPr>
          <p:nvPr>
            <p:ph type="dt" sz="half" idx="10"/>
          </p:nvPr>
        </p:nvSpPr>
        <p:spPr/>
        <p:txBody>
          <a:bodyPr rtlCol="0"/>
          <a:lstStyle>
            <a:lvl1pPr>
              <a:defRPr>
                <a:solidFill>
                  <a:srgbClr val="FFFFFF"/>
                </a:solidFill>
              </a:defRPr>
            </a:lvl1pPr>
          </a:lstStyle>
          <a:p>
            <a:pPr rtl="0"/>
            <a:fld id="{D0D7A956-A3D5-4D4A-9D94-1E184E46F007}" type="datetime1">
              <a:rPr lang="nl-NL" noProof="0" smtClean="0"/>
              <a:t>22-4-2022</a:t>
            </a:fld>
            <a:endParaRPr lang="nl-NL" noProof="0"/>
          </a:p>
        </p:txBody>
      </p:sp>
      <p:sp>
        <p:nvSpPr>
          <p:cNvPr id="5" name="Tijdelijke aanduiding voor voettekst 4"/>
          <p:cNvSpPr>
            <a:spLocks noGrp="1"/>
          </p:cNvSpPr>
          <p:nvPr>
            <p:ph type="ftr" sz="quarter" idx="11"/>
          </p:nvPr>
        </p:nvSpPr>
        <p:spPr/>
        <p:txBody>
          <a:bodyPr rtlCol="0"/>
          <a:lstStyle>
            <a:lvl1pPr>
              <a:defRPr>
                <a:solidFill>
                  <a:srgbClr val="FFFFFF"/>
                </a:solidFill>
              </a:defRPr>
            </a:lvl1pPr>
          </a:lstStyle>
          <a:p>
            <a:pPr rtl="0"/>
            <a:endParaRPr lang="nl-NL" noProof="0"/>
          </a:p>
        </p:txBody>
      </p:sp>
      <p:sp>
        <p:nvSpPr>
          <p:cNvPr id="6" name="Tijdelijke aanduiding voor dianummer 5"/>
          <p:cNvSpPr>
            <a:spLocks noGrp="1"/>
          </p:cNvSpPr>
          <p:nvPr>
            <p:ph type="sldNum" sz="quarter" idx="12"/>
          </p:nvPr>
        </p:nvSpPr>
        <p:spPr/>
        <p:txBody>
          <a:bodyPr rtlCol="0"/>
          <a:lstStyle>
            <a:lvl1pPr>
              <a:defRPr>
                <a:solidFill>
                  <a:srgbClr val="FFFFFF"/>
                </a:solidFill>
              </a:defRPr>
            </a:lvl1pPr>
          </a:lstStyle>
          <a:p>
            <a:pPr rtl="0"/>
            <a:fld id="{6D22F896-40B5-4ADD-8801-0D06FADFA095}" type="slidenum">
              <a:rPr lang="nl-NL" noProof="0" smtClean="0"/>
              <a:t>‹nr.›</a:t>
            </a:fld>
            <a:endParaRPr lang="nl-NL" noProof="0"/>
          </a:p>
        </p:txBody>
      </p:sp>
      <p:cxnSp>
        <p:nvCxnSpPr>
          <p:cNvPr id="8" name="Rechte verbindingslijn 7"/>
          <p:cNvCxnSpPr/>
          <p:nvPr/>
        </p:nvCxnSpPr>
        <p:spPr>
          <a:xfrm>
            <a:off x="1276865" y="3733800"/>
            <a:ext cx="9687697"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9964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D7C9177C-1B23-44F3-BA76-74B4DCF2876B}" type="datetime1">
              <a:rPr lang="nl-NL" noProof="0" smtClean="0"/>
              <a:t>22-4-2022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127513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106424" y="1173575"/>
            <a:ext cx="9966960" cy="2926080"/>
          </a:xfrm>
        </p:spPr>
        <p:txBody>
          <a:bodyPr rtlCol="0" anchor="b">
            <a:noAutofit/>
          </a:bodyPr>
          <a:lstStyle>
            <a:lvl1pPr algn="ctr">
              <a:lnSpc>
                <a:spcPct val="85000"/>
              </a:lnSpc>
              <a:defRPr sz="7200" b="0" cap="all" baseline="0"/>
            </a:lvl1pPr>
          </a:lstStyle>
          <a:p>
            <a:pPr rtl="0"/>
            <a:r>
              <a:rPr lang="nl-NL" noProof="0"/>
              <a:t>Klik om stijl te bewerken</a:t>
            </a:r>
          </a:p>
        </p:txBody>
      </p:sp>
      <p:sp>
        <p:nvSpPr>
          <p:cNvPr id="3" name="Tijdelijke aanduiding voor tekst 2"/>
          <p:cNvSpPr>
            <a:spLocks noGrp="1"/>
          </p:cNvSpPr>
          <p:nvPr>
            <p:ph type="body" idx="1"/>
          </p:nvPr>
        </p:nvSpPr>
        <p:spPr>
          <a:xfrm>
            <a:off x="1709928" y="4154520"/>
            <a:ext cx="8769096" cy="1363806"/>
          </a:xfrm>
        </p:spPr>
        <p:txBody>
          <a:bodyPr rtlCol="0"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sp>
        <p:nvSpPr>
          <p:cNvPr id="4" name="Tijdelijke aanduiding voor datum 3"/>
          <p:cNvSpPr>
            <a:spLocks noGrp="1"/>
          </p:cNvSpPr>
          <p:nvPr>
            <p:ph type="dt" sz="half" idx="10"/>
          </p:nvPr>
        </p:nvSpPr>
        <p:spPr/>
        <p:txBody>
          <a:bodyPr rtlCol="0"/>
          <a:lstStyle/>
          <a:p>
            <a:pPr rtl="0"/>
            <a:fld id="{7BA3BF28-F826-48D7-8141-12650EF5F9A7}" type="datetime1">
              <a:rPr lang="nl-NL" noProof="0" smtClean="0"/>
              <a:t>22-4-2022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cxnSp>
        <p:nvCxnSpPr>
          <p:cNvPr id="7" name="Rechte verbindingslijn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22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59504EF4-266A-4FDD-98C6-2515FA863690}" type="datetime1">
              <a:rPr lang="nl-NL"/>
              <a:pPr>
                <a:defRPr/>
              </a:pPr>
              <a:t>22-4-2022</a:t>
            </a:fld>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6" name="Tijdelijke aanduiding voor dianummer 5"/>
          <p:cNvSpPr>
            <a:spLocks noGrp="1"/>
          </p:cNvSpPr>
          <p:nvPr>
            <p:ph type="sldNum" sz="quarter" idx="12"/>
          </p:nvPr>
        </p:nvSpPr>
        <p:spPr/>
        <p:txBody>
          <a:bodyPr/>
          <a:lstStyle>
            <a:lvl1pPr>
              <a:defRPr/>
            </a:lvl1pPr>
          </a:lstStyle>
          <a:p>
            <a:pPr>
              <a:defRPr/>
            </a:pPr>
            <a:fld id="{E0888423-B56B-4C0E-8B22-1CAA0D426823}" type="slidenum">
              <a:rPr lang="nl-NL" altLang="nl-NL"/>
              <a:pPr>
                <a:defRPr/>
              </a:pPr>
              <a:t>‹nr.›</a:t>
            </a:fld>
            <a:endParaRPr lang="nl-NL" altLang="nl-NL"/>
          </a:p>
        </p:txBody>
      </p:sp>
    </p:spTree>
    <p:extLst>
      <p:ext uri="{BB962C8B-B14F-4D97-AF65-F5344CB8AC3E}">
        <p14:creationId xmlns:p14="http://schemas.microsoft.com/office/powerpoint/2010/main" val="3140728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p:nvPr>
        </p:nvSpPr>
        <p:spPr/>
        <p:txBody>
          <a:bodyPr rtlCol="0"/>
          <a:lstStyle/>
          <a:p>
            <a:pPr rtl="0"/>
            <a:r>
              <a:rPr lang="nl-NL" noProof="0"/>
              <a:t>Klik om stijl te bewerken</a:t>
            </a:r>
          </a:p>
        </p:txBody>
      </p:sp>
      <p:sp>
        <p:nvSpPr>
          <p:cNvPr id="3" name="Tijdelijke aanduiding voor inhoud 2"/>
          <p:cNvSpPr>
            <a:spLocks noGrp="1"/>
          </p:cNvSpPr>
          <p:nvPr>
            <p:ph sz="half" idx="1"/>
          </p:nvPr>
        </p:nvSpPr>
        <p:spPr>
          <a:xfrm>
            <a:off x="1143000" y="2057399"/>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p:nvPr>
        </p:nvSpPr>
        <p:spPr>
          <a:xfrm>
            <a:off x="6267612" y="2057400"/>
            <a:ext cx="4754880" cy="402336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6DA04E06-694A-4310-A80A-92A06F247370}" type="datetime1">
              <a:rPr lang="nl-NL" noProof="0" smtClean="0"/>
              <a:t>22-4-2022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826458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p:nvPr>
        </p:nvSpPr>
        <p:spPr/>
        <p:txBody>
          <a:bodyPr rtlCol="0"/>
          <a:lstStyle/>
          <a:p>
            <a:pPr rtl="0"/>
            <a:r>
              <a:rPr lang="nl-NL" noProof="0"/>
              <a:t>Klik om stijl te bewerken</a:t>
            </a:r>
          </a:p>
        </p:txBody>
      </p:sp>
      <p:sp>
        <p:nvSpPr>
          <p:cNvPr id="3" name="Tijdelijke aanduiding voor tekst 2"/>
          <p:cNvSpPr>
            <a:spLocks noGrp="1"/>
          </p:cNvSpPr>
          <p:nvPr>
            <p:ph type="body" idx="1"/>
          </p:nvPr>
        </p:nvSpPr>
        <p:spPr>
          <a:xfrm>
            <a:off x="1143000" y="2001511"/>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143000" y="2721483"/>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p:nvPr>
        </p:nvSpPr>
        <p:spPr>
          <a:xfrm>
            <a:off x="6269173" y="1999032"/>
            <a:ext cx="4754880" cy="777240"/>
          </a:xfrm>
        </p:spPr>
        <p:txBody>
          <a:bodyPr rtlCol="0"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269173" y="2719322"/>
            <a:ext cx="4754880" cy="3383280"/>
          </a:xfrm>
        </p:spPr>
        <p:txBody>
          <a:bodyPr rtlCol="0"/>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A0D6D784-DE1D-4AEA-98D1-87E5CA3CF300}" type="datetime1">
              <a:rPr lang="nl-NL" noProof="0" smtClean="0"/>
              <a:t>22-4-2022</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724464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p>
        </p:txBody>
      </p:sp>
      <p:sp>
        <p:nvSpPr>
          <p:cNvPr id="3" name="Tijdelijke aanduiding voor datum 2"/>
          <p:cNvSpPr>
            <a:spLocks noGrp="1"/>
          </p:cNvSpPr>
          <p:nvPr>
            <p:ph type="dt" sz="half" idx="10"/>
          </p:nvPr>
        </p:nvSpPr>
        <p:spPr/>
        <p:txBody>
          <a:bodyPr rtlCol="0"/>
          <a:lstStyle/>
          <a:p>
            <a:pPr rtl="0"/>
            <a:fld id="{6C01FBE9-AAD9-4568-9294-1BF8E3EFCE0A}" type="datetime1">
              <a:rPr lang="nl-NL" noProof="0" smtClean="0"/>
              <a:t>22-4-2022</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042708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E161FD33-CC58-43C3-B93C-3448E64D1EED}" type="datetime1">
              <a:rPr lang="nl-NL" noProof="0" smtClean="0"/>
              <a:t>22-4-2022</a:t>
            </a:fld>
            <a:endParaRPr lang="nl-NL" noProof="0"/>
          </a:p>
        </p:txBody>
      </p:sp>
      <p:sp>
        <p:nvSpPr>
          <p:cNvPr id="3" name="Tijdelijke aanduiding voor voettekst 2"/>
          <p:cNvSpPr>
            <a:spLocks noGrp="1"/>
          </p:cNvSpPr>
          <p:nvPr>
            <p:ph type="ftr" sz="quarter" idx="11"/>
          </p:nvPr>
        </p:nvSpPr>
        <p:spPr/>
        <p:txBody>
          <a:bodyPr rtlCol="0"/>
          <a:lstStyle/>
          <a:p>
            <a:pPr rtl="0"/>
            <a:endParaRPr lang="nl-NL" noProof="0"/>
          </a:p>
        </p:txBody>
      </p:sp>
      <p:sp>
        <p:nvSpPr>
          <p:cNvPr id="4" name="Tijdelijke aanduiding voor dianummer 3"/>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6412270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nl-NL" noProof="0"/>
              <a:t>Klik om stijl te bewerken</a:t>
            </a:r>
          </a:p>
        </p:txBody>
      </p:sp>
      <p:sp>
        <p:nvSpPr>
          <p:cNvPr id="3" name="Tijdelijke aanduiding voor inhoud 2"/>
          <p:cNvSpPr>
            <a:spLocks noGrp="1"/>
          </p:cNvSpPr>
          <p:nvPr>
            <p:ph idx="1"/>
          </p:nvPr>
        </p:nvSpPr>
        <p:spPr>
          <a:xfrm>
            <a:off x="5852159" y="1097280"/>
            <a:ext cx="5212080" cy="466344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p:nvPr>
        </p:nvSpPr>
        <p:spPr>
          <a:xfrm>
            <a:off x="1143000" y="2834640"/>
            <a:ext cx="3931920" cy="301752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A9592126-7956-4266-889F-6D391C3E1223}" type="datetime1">
              <a:rPr lang="nl-NL" noProof="0" smtClean="0"/>
              <a:t>22-4-2022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192257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43000" y="1097280"/>
            <a:ext cx="3931920" cy="1737360"/>
          </a:xfrm>
        </p:spPr>
        <p:txBody>
          <a:bodyPr rtlCol="0" anchor="b">
            <a:noAutofit/>
          </a:bodyPr>
          <a:lstStyle>
            <a:lvl1pPr>
              <a:lnSpc>
                <a:spcPct val="90000"/>
              </a:lnSpc>
              <a:defRPr sz="4000" b="0"/>
            </a:lvl1pPr>
          </a:lstStyle>
          <a:p>
            <a:pPr rtl="0"/>
            <a:r>
              <a:rPr lang="nl-NL" noProof="0"/>
              <a:t>Klik om stijl te bewerken</a:t>
            </a:r>
          </a:p>
        </p:txBody>
      </p:sp>
      <p:sp>
        <p:nvSpPr>
          <p:cNvPr id="3" name="Tijdelijke aanduiding voor afbeelding 2"/>
          <p:cNvSpPr>
            <a:spLocks noGrp="1" noChangeAspect="1"/>
          </p:cNvSpPr>
          <p:nvPr>
            <p:ph type="pic" idx="1"/>
          </p:nvPr>
        </p:nvSpPr>
        <p:spPr>
          <a:xfrm>
            <a:off x="5413248" y="1069847"/>
            <a:ext cx="6099048" cy="4800600"/>
          </a:xfrm>
        </p:spPr>
        <p:txBody>
          <a:bodyPr lIns="274320" tIns="182880" rtlCol="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p>
        </p:txBody>
      </p:sp>
      <p:sp>
        <p:nvSpPr>
          <p:cNvPr id="4" name="Tijdelijke aanduiding voor tekst 3"/>
          <p:cNvSpPr>
            <a:spLocks noGrp="1"/>
          </p:cNvSpPr>
          <p:nvPr>
            <p:ph type="body" sz="half" idx="2"/>
          </p:nvPr>
        </p:nvSpPr>
        <p:spPr>
          <a:xfrm>
            <a:off x="1143000" y="2834640"/>
            <a:ext cx="3931920" cy="2880360"/>
          </a:xfrm>
        </p:spPr>
        <p:txBody>
          <a:bodyPr rtlCol="0">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p>
            <a:pPr rtl="0"/>
            <a:fld id="{0F6061E9-28A7-4569-982D-32D030055392}" type="datetime1">
              <a:rPr lang="nl-NL" noProof="0" smtClean="0"/>
              <a:t>22-4-2022</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890424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p>
        </p:txBody>
      </p:sp>
      <p:sp>
        <p:nvSpPr>
          <p:cNvPr id="3" name="Tijdelijke aanduiding voor verticale tekst 2"/>
          <p:cNvSpPr>
            <a:spLocks noGrp="1"/>
          </p:cNvSpPr>
          <p:nvPr>
            <p:ph type="body" orient="vert" idx="1"/>
          </p:nvPr>
        </p:nvSpPr>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AC103E4C-84EB-4608-AD86-51588A60E5F4}" type="datetime1">
              <a:rPr lang="nl-NL" noProof="0" smtClean="0"/>
              <a:t>22-4-2022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6550844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762000"/>
            <a:ext cx="2324100" cy="5410200"/>
          </a:xfrm>
        </p:spPr>
        <p:txBody>
          <a:bodyPr vert="eaVert" rtlCol="0"/>
          <a:lstStyle/>
          <a:p>
            <a:pPr rtl="0"/>
            <a:r>
              <a:rPr lang="nl-NL" noProof="0"/>
              <a:t>Klik om stijl te bewerken</a:t>
            </a:r>
          </a:p>
        </p:txBody>
      </p:sp>
      <p:sp>
        <p:nvSpPr>
          <p:cNvPr id="3" name="Tijdelijke aanduiding voor verticale tekst 2"/>
          <p:cNvSpPr>
            <a:spLocks noGrp="1"/>
          </p:cNvSpPr>
          <p:nvPr>
            <p:ph type="body" orient="vert" idx="1"/>
          </p:nvPr>
        </p:nvSpPr>
        <p:spPr>
          <a:xfrm>
            <a:off x="1143000" y="762000"/>
            <a:ext cx="7429500" cy="5410200"/>
          </a:xfrm>
        </p:spPr>
        <p:txBody>
          <a:bodyPr vert="eaVert"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5A5D0641-85B5-442C-B199-5693FFF9B547}" type="datetime1">
              <a:rPr lang="nl-NL" noProof="0" smtClean="0"/>
              <a:t>22-4-2022</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37182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a:t>Titelstijl van model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CB7622CF-577B-4094-89A8-B2CEFF3CB880}" type="datetime1">
              <a:rPr lang="nl-NL"/>
              <a:pPr>
                <a:defRPr/>
              </a:pPr>
              <a:t>22-4-2022</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7" name="Tijdelijke aanduiding voor dianummer 6"/>
          <p:cNvSpPr>
            <a:spLocks noGrp="1"/>
          </p:cNvSpPr>
          <p:nvPr>
            <p:ph type="sldNum" sz="quarter" idx="12"/>
          </p:nvPr>
        </p:nvSpPr>
        <p:spPr/>
        <p:txBody>
          <a:bodyPr/>
          <a:lstStyle>
            <a:lvl1pPr>
              <a:defRPr/>
            </a:lvl1pPr>
          </a:lstStyle>
          <a:p>
            <a:pPr>
              <a:defRPr/>
            </a:pPr>
            <a:fld id="{D93EB52D-E27D-4FDB-913C-42BFC1FC66B4}" type="slidenum">
              <a:rPr lang="nl-NL" altLang="nl-NL"/>
              <a:pPr>
                <a:defRPr/>
              </a:pPr>
              <a:t>‹nr.›</a:t>
            </a:fld>
            <a:endParaRPr lang="nl-NL" altLang="nl-NL"/>
          </a:p>
        </p:txBody>
      </p:sp>
    </p:spTree>
    <p:extLst>
      <p:ext uri="{BB962C8B-B14F-4D97-AF65-F5344CB8AC3E}">
        <p14:creationId xmlns:p14="http://schemas.microsoft.com/office/powerpoint/2010/main" val="4181124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8EE8CC92-A6A3-4460-8A7E-EBA0A4E4B402}" type="datetime1">
              <a:rPr lang="nl-NL"/>
              <a:pPr>
                <a:defRPr/>
              </a:pPr>
              <a:t>22-4-2022</a:t>
            </a:fld>
            <a:endParaRPr lang="nl-NL"/>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9" name="Tijdelijke aanduiding voor dianummer 8"/>
          <p:cNvSpPr>
            <a:spLocks noGrp="1"/>
          </p:cNvSpPr>
          <p:nvPr>
            <p:ph type="sldNum" sz="quarter" idx="12"/>
          </p:nvPr>
        </p:nvSpPr>
        <p:spPr/>
        <p:txBody>
          <a:bodyPr/>
          <a:lstStyle>
            <a:lvl1pPr>
              <a:defRPr/>
            </a:lvl1pPr>
          </a:lstStyle>
          <a:p>
            <a:pPr>
              <a:defRPr/>
            </a:pPr>
            <a:fld id="{BD41040B-24E8-46AD-BC71-5110A11C3E56}" type="slidenum">
              <a:rPr lang="nl-NL" altLang="nl-NL"/>
              <a:pPr>
                <a:defRPr/>
              </a:pPr>
              <a:t>‹nr.›</a:t>
            </a:fld>
            <a:endParaRPr lang="nl-NL" altLang="nl-NL"/>
          </a:p>
        </p:txBody>
      </p:sp>
    </p:spTree>
    <p:extLst>
      <p:ext uri="{BB962C8B-B14F-4D97-AF65-F5344CB8AC3E}">
        <p14:creationId xmlns:p14="http://schemas.microsoft.com/office/powerpoint/2010/main" val="113204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lang="nl-NL"/>
              <a:t>Titelstijl van model bewerken</a:t>
            </a:r>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1D2802F-EC9B-4AB5-811B-FFF789DB69D0}" type="datetime1">
              <a:rPr lang="nl-NL"/>
              <a:pPr>
                <a:defRPr/>
              </a:pPr>
              <a:t>22-4-2022</a:t>
            </a:fld>
            <a:endParaRPr lang="nl-NL"/>
          </a:p>
        </p:txBody>
      </p:sp>
      <p:sp>
        <p:nvSpPr>
          <p:cNvPr id="4" name="Tijdelijke aanduiding voor voettekst 3"/>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5" name="Tijdelijke aanduiding voor dianummer 4"/>
          <p:cNvSpPr>
            <a:spLocks noGrp="1"/>
          </p:cNvSpPr>
          <p:nvPr>
            <p:ph type="sldNum" sz="quarter" idx="12"/>
          </p:nvPr>
        </p:nvSpPr>
        <p:spPr/>
        <p:txBody>
          <a:bodyPr/>
          <a:lstStyle>
            <a:lvl1pPr>
              <a:defRPr/>
            </a:lvl1pPr>
          </a:lstStyle>
          <a:p>
            <a:pPr>
              <a:defRPr/>
            </a:pPr>
            <a:fld id="{BF7D9E2C-4CDE-44A4-A096-524BD067E86E}" type="slidenum">
              <a:rPr lang="nl-NL" altLang="nl-NL"/>
              <a:pPr>
                <a:defRPr/>
              </a:pPr>
              <a:t>‹nr.›</a:t>
            </a:fld>
            <a:endParaRPr lang="nl-NL" altLang="nl-NL"/>
          </a:p>
        </p:txBody>
      </p:sp>
    </p:spTree>
    <p:extLst>
      <p:ext uri="{BB962C8B-B14F-4D97-AF65-F5344CB8AC3E}">
        <p14:creationId xmlns:p14="http://schemas.microsoft.com/office/powerpoint/2010/main" val="310600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B81F6A45-04DD-450D-84C0-92B6A34DD1D1}" type="datetime1">
              <a:rPr lang="nl-NL"/>
              <a:pPr>
                <a:defRPr/>
              </a:pPr>
              <a:t>22-4-2022</a:t>
            </a:fld>
            <a:endParaRPr lang="nl-NL"/>
          </a:p>
        </p:txBody>
      </p:sp>
      <p:sp>
        <p:nvSpPr>
          <p:cNvPr id="3" name="Tijdelijke aanduiding voor voettekst 2"/>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4" name="Tijdelijke aanduiding voor dianummer 3"/>
          <p:cNvSpPr>
            <a:spLocks noGrp="1"/>
          </p:cNvSpPr>
          <p:nvPr>
            <p:ph type="sldNum" sz="quarter" idx="12"/>
          </p:nvPr>
        </p:nvSpPr>
        <p:spPr/>
        <p:txBody>
          <a:bodyPr/>
          <a:lstStyle>
            <a:lvl1pPr>
              <a:defRPr/>
            </a:lvl1pPr>
          </a:lstStyle>
          <a:p>
            <a:pPr>
              <a:defRPr/>
            </a:pPr>
            <a:fld id="{43DE65CC-D56F-4291-AC76-C5E18269C303}" type="slidenum">
              <a:rPr lang="nl-NL" altLang="nl-NL"/>
              <a:pPr>
                <a:defRPr/>
              </a:pPr>
              <a:t>‹nr.›</a:t>
            </a:fld>
            <a:endParaRPr lang="nl-NL" altLang="nl-NL"/>
          </a:p>
        </p:txBody>
      </p:sp>
    </p:spTree>
    <p:extLst>
      <p:ext uri="{BB962C8B-B14F-4D97-AF65-F5344CB8AC3E}">
        <p14:creationId xmlns:p14="http://schemas.microsoft.com/office/powerpoint/2010/main" val="412066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30545A9F-E3BA-404E-ABCF-6C66F3C71B7D}" type="datetime1">
              <a:rPr lang="nl-NL"/>
              <a:pPr>
                <a:defRPr/>
              </a:pPr>
              <a:t>22-4-2022</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7" name="Tijdelijke aanduiding voor dianummer 6"/>
          <p:cNvSpPr>
            <a:spLocks noGrp="1"/>
          </p:cNvSpPr>
          <p:nvPr>
            <p:ph type="sldNum" sz="quarter" idx="12"/>
          </p:nvPr>
        </p:nvSpPr>
        <p:spPr/>
        <p:txBody>
          <a:bodyPr/>
          <a:lstStyle>
            <a:lvl1pPr>
              <a:defRPr/>
            </a:lvl1pPr>
          </a:lstStyle>
          <a:p>
            <a:pPr>
              <a:defRPr/>
            </a:pPr>
            <a:fld id="{C7C318CE-2749-4E56-AC81-E9C37FD5189D}" type="slidenum">
              <a:rPr lang="nl-NL" altLang="nl-NL"/>
              <a:pPr>
                <a:defRPr/>
              </a:pPr>
              <a:t>‹nr.›</a:t>
            </a:fld>
            <a:endParaRPr lang="nl-NL" altLang="nl-NL"/>
          </a:p>
        </p:txBody>
      </p:sp>
    </p:spTree>
    <p:extLst>
      <p:ext uri="{BB962C8B-B14F-4D97-AF65-F5344CB8AC3E}">
        <p14:creationId xmlns:p14="http://schemas.microsoft.com/office/powerpoint/2010/main" val="1711107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fld id="{7D2500A7-B808-4A10-8A9D-FD9488EDC446}" type="datetime1">
              <a:rPr lang="nl-NL"/>
              <a:pPr>
                <a:defRPr/>
              </a:pPr>
              <a:t>22-4-2022</a:t>
            </a:fld>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r>
              <a:rPr lang="nl-NL"/>
              <a:t>vul hier een tekst in</a:t>
            </a:r>
          </a:p>
        </p:txBody>
      </p:sp>
      <p:sp>
        <p:nvSpPr>
          <p:cNvPr id="7" name="Tijdelijke aanduiding voor dianummer 6"/>
          <p:cNvSpPr>
            <a:spLocks noGrp="1"/>
          </p:cNvSpPr>
          <p:nvPr>
            <p:ph type="sldNum" sz="quarter" idx="12"/>
          </p:nvPr>
        </p:nvSpPr>
        <p:spPr/>
        <p:txBody>
          <a:bodyPr/>
          <a:lstStyle>
            <a:lvl1pPr>
              <a:defRPr/>
            </a:lvl1pPr>
          </a:lstStyle>
          <a:p>
            <a:pPr>
              <a:defRPr/>
            </a:pPr>
            <a:fld id="{EAF30762-98F7-428F-970A-8D92A346B63E}" type="slidenum">
              <a:rPr lang="nl-NL" altLang="nl-NL"/>
              <a:pPr>
                <a:defRPr/>
              </a:pPr>
              <a:t>‹nr.›</a:t>
            </a:fld>
            <a:endParaRPr lang="nl-NL" altLang="nl-NL"/>
          </a:p>
        </p:txBody>
      </p:sp>
    </p:spTree>
    <p:extLst>
      <p:ext uri="{BB962C8B-B14F-4D97-AF65-F5344CB8AC3E}">
        <p14:creationId xmlns:p14="http://schemas.microsoft.com/office/powerpoint/2010/main" val="1549661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file:///\\localhost\Volumes\Server\_Projecten\ROC%20090%20-%20ROC%20ASA\ROC090-2052%20project%20huisstijl\opmaak\II_b_huisstijlmiddelen%20ontwerp-%20en%20dtp%20Amersfoort\II_b_9_PowerPoint%20sjabloon%20%20A+U\Utrecht\opmaak\PP-achtergrond%2002%20Utrecht%20slide.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P-achtergrond 01 slide 02.jpg" descr="\\localhost\Volumes\Server\_Projecten\ROC 090 - ROC ASA\ROC090-2052 project huisstijl\opmaak\II_b_huisstijlmiddelen ontwerp- en dtp Amersfoort\II_b_9_PowerPoint sjabloon  A+U\Utrecht\opmaak\PP-achtergrond 02 Utrecht slide.jpg"/>
          <p:cNvPicPr>
            <a:picLocks noChangeAspect="1"/>
          </p:cNvPicPr>
          <p:nvPr userDrawn="1"/>
        </p:nvPicPr>
        <p:blipFill>
          <a:blip r:embed="rId15" r:link="rId1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Afbeelding 8" descr="MBO Utrecht CORPORATE logo.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699" y="368301"/>
            <a:ext cx="1344084"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jdelijke aanduiding voor titel 1"/>
          <p:cNvSpPr>
            <a:spLocks noGrp="1"/>
          </p:cNvSpPr>
          <p:nvPr>
            <p:ph type="title"/>
          </p:nvPr>
        </p:nvSpPr>
        <p:spPr bwMode="auto">
          <a:xfrm>
            <a:off x="1665818" y="274638"/>
            <a:ext cx="99165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p>
        </p:txBody>
      </p:sp>
      <p:sp>
        <p:nvSpPr>
          <p:cNvPr id="1029" name="Tijdelijke aanduiding voor tekst 2"/>
          <p:cNvSpPr>
            <a:spLocks noGrp="1"/>
          </p:cNvSpPr>
          <p:nvPr>
            <p:ph type="body" idx="1"/>
          </p:nvPr>
        </p:nvSpPr>
        <p:spPr bwMode="auto">
          <a:xfrm>
            <a:off x="1665818" y="1600201"/>
            <a:ext cx="991658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latin typeface="Calibri" panose="020F0502020204030204" pitchFamily="34" charset="0"/>
              </a:defRPr>
            </a:lvl1pPr>
          </a:lstStyle>
          <a:p>
            <a:pPr>
              <a:defRPr/>
            </a:pPr>
            <a:fld id="{3286AB4A-C828-4AEF-97DD-229940ADD73D}"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Lst>
  <p:hf hdr="0"/>
  <p:txStyles>
    <p:titleStyle>
      <a:lvl1pPr algn="l" defTabSz="457200" rtl="0" eaLnBrk="0" fontAlgn="base" hangingPunct="0">
        <a:spcBef>
          <a:spcPct val="0"/>
        </a:spcBef>
        <a:spcAft>
          <a:spcPct val="0"/>
        </a:spcAft>
        <a:defRPr sz="3200" b="1" kern="1200">
          <a:solidFill>
            <a:schemeClr val="tx1"/>
          </a:solidFill>
          <a:latin typeface="Verdana"/>
          <a:ea typeface="Verdana" pitchFamily="34" charset="0"/>
          <a:cs typeface="Verdana"/>
        </a:defRPr>
      </a:lvl1pPr>
      <a:lvl2pPr algn="l" defTabSz="457200" rtl="0" eaLnBrk="0" fontAlgn="base" hangingPunct="0">
        <a:spcBef>
          <a:spcPct val="0"/>
        </a:spcBef>
        <a:spcAft>
          <a:spcPct val="0"/>
        </a:spcAft>
        <a:defRPr sz="3200" b="1">
          <a:solidFill>
            <a:schemeClr val="tx1"/>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3200" b="1">
          <a:solidFill>
            <a:schemeClr val="tx1"/>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3200" b="1">
          <a:solidFill>
            <a:schemeClr val="tx1"/>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3200" b="1">
          <a:solidFill>
            <a:schemeClr val="tx1"/>
          </a:solidFill>
          <a:latin typeface="Verdana" pitchFamily="34" charset="0"/>
          <a:ea typeface="Verdana" pitchFamily="34" charset="0"/>
          <a:cs typeface="Verdana" pitchFamily="34" charset="0"/>
        </a:defRPr>
      </a:lvl5pPr>
      <a:lvl6pPr marL="457200" algn="l" defTabSz="457200" rtl="0" fontAlgn="base">
        <a:spcBef>
          <a:spcPct val="0"/>
        </a:spcBef>
        <a:spcAft>
          <a:spcPct val="0"/>
        </a:spcAft>
        <a:defRPr sz="3200" b="1">
          <a:solidFill>
            <a:schemeClr val="tx1"/>
          </a:solidFill>
          <a:latin typeface="Verdana" pitchFamily="34" charset="0"/>
          <a:ea typeface="Verdana" pitchFamily="34" charset="0"/>
          <a:cs typeface="Verdana" pitchFamily="34" charset="0"/>
        </a:defRPr>
      </a:lvl6pPr>
      <a:lvl7pPr marL="914400" algn="l" defTabSz="457200" rtl="0" fontAlgn="base">
        <a:spcBef>
          <a:spcPct val="0"/>
        </a:spcBef>
        <a:spcAft>
          <a:spcPct val="0"/>
        </a:spcAft>
        <a:defRPr sz="3200" b="1">
          <a:solidFill>
            <a:schemeClr val="tx1"/>
          </a:solidFill>
          <a:latin typeface="Verdana" pitchFamily="34" charset="0"/>
          <a:ea typeface="Verdana" pitchFamily="34" charset="0"/>
          <a:cs typeface="Verdana" pitchFamily="34" charset="0"/>
        </a:defRPr>
      </a:lvl7pPr>
      <a:lvl8pPr marL="1371600" algn="l" defTabSz="457200" rtl="0" fontAlgn="base">
        <a:spcBef>
          <a:spcPct val="0"/>
        </a:spcBef>
        <a:spcAft>
          <a:spcPct val="0"/>
        </a:spcAft>
        <a:defRPr sz="3200" b="1">
          <a:solidFill>
            <a:schemeClr val="tx1"/>
          </a:solidFill>
          <a:latin typeface="Verdana" pitchFamily="34" charset="0"/>
          <a:ea typeface="Verdana" pitchFamily="34" charset="0"/>
          <a:cs typeface="Verdana" pitchFamily="34" charset="0"/>
        </a:defRPr>
      </a:lvl8pPr>
      <a:lvl9pPr marL="1828800" algn="l" defTabSz="457200" rtl="0" fontAlgn="base">
        <a:spcBef>
          <a:spcPct val="0"/>
        </a:spcBef>
        <a:spcAft>
          <a:spcPct val="0"/>
        </a:spcAft>
        <a:defRPr sz="3200" b="1">
          <a:solidFill>
            <a:schemeClr val="tx1"/>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AFCAC-0E8E-4BA5-BF5F-F9E41CC35621}" type="datetimeFigureOut">
              <a:rPr lang="nl-NL" smtClean="0"/>
              <a:t>22-4-2022</a:t>
            </a:fld>
            <a:endParaRPr lang="nl-NL" dirty="0"/>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2FD11-83BD-4C5D-B6D4-AE94550667EA}" type="slidenum">
              <a:rPr lang="nl-NL" smtClean="0"/>
              <a:t>‹nr.›</a:t>
            </a:fld>
            <a:endParaRPr lang="nl-NL" dirty="0"/>
          </a:p>
        </p:txBody>
      </p:sp>
    </p:spTree>
    <p:extLst>
      <p:ext uri="{BB962C8B-B14F-4D97-AF65-F5344CB8AC3E}">
        <p14:creationId xmlns:p14="http://schemas.microsoft.com/office/powerpoint/2010/main" val="3463366153"/>
      </p:ext>
    </p:extLst>
  </p:cSld>
  <p:clrMap bg1="lt1" tx1="dk1" bg2="lt2" tx2="dk2" accent1="accent1" accent2="accent2" accent3="accent3" accent4="accent4" accent5="accent5" accent6="accent6" hlink="hlink" folHlink="folHlink"/>
  <p:sldLayoutIdLst>
    <p:sldLayoutId id="2147483844" r:id="rId1"/>
    <p:sldLayoutId id="214748384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3000" i="1" kern="1200">
          <a:solidFill>
            <a:schemeClr val="accent1"/>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4/22/2022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dirty="0"/>
          </a:p>
        </p:txBody>
      </p:sp>
    </p:spTree>
    <p:extLst>
      <p:ext uri="{BB962C8B-B14F-4D97-AF65-F5344CB8AC3E}">
        <p14:creationId xmlns:p14="http://schemas.microsoft.com/office/powerpoint/2010/main" val="2248083421"/>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hthoek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rtl="0"/>
            <a:r>
              <a:rPr lang="nl-NL" noProof="0"/>
              <a:t>Tekststijlen van het model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6B1EF7ED-0B36-49DD-ADDC-3FF1AF560EAA}" type="datetime1">
              <a:rPr lang="nl-NL" noProof="0" smtClean="0"/>
              <a:t>22-4-2022</a:t>
            </a:fld>
            <a:endParaRPr lang="nl-NL" noProof="0"/>
          </a:p>
        </p:txBody>
      </p:sp>
      <p:sp>
        <p:nvSpPr>
          <p:cNvPr id="5" name="Tijdelijke aanduiding voor voettekst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endParaRPr lang="nl-NL" noProof="0"/>
          </a:p>
        </p:txBody>
      </p:sp>
      <p:sp>
        <p:nvSpPr>
          <p:cNvPr id="6" name="Tijdelijke aanduiding voor dianumm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239298931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Volumes\Server\_Projecten\ROC%20090%20-%20ROC%20ASA\ROC090-2052%20project%20huisstijl\opmaak\II_b_huisstijlmiddelen%20ontwerp-%20en%20dtp%20Amersfoort\II_b_9_PowerPoint%20sjabloon%20%20A+U%3f\Utrecht\beeld\illustraties\utrecht%20titelslide%20def.png" TargetMode="Externa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utrecht titelslide def.png" descr="/Volumes/Server/_Projecten/ROC 090 - ROC ASA/ROC090-2052 project huisstijl/opmaak/II_b_huisstijlmiddelen ontwerp- en dtp Amersfoort/II_b_9_PowerPoint sjabloon  A+U?/Utrecht/beeld/illustraties/utrecht titelslide def.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73405" y="160036"/>
            <a:ext cx="8522085" cy="636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p:cNvSpPr/>
          <p:nvPr/>
        </p:nvSpPr>
        <p:spPr>
          <a:xfrm>
            <a:off x="2585610" y="2394957"/>
            <a:ext cx="7308156" cy="9477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0" name="Rechthoek 9"/>
          <p:cNvSpPr/>
          <p:nvPr/>
        </p:nvSpPr>
        <p:spPr>
          <a:xfrm>
            <a:off x="2585610" y="3613410"/>
            <a:ext cx="3495675" cy="406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nl-NL"/>
          </a:p>
        </p:txBody>
      </p:sp>
      <p:sp>
        <p:nvSpPr>
          <p:cNvPr id="17413" name="Tekstvak 6"/>
          <p:cNvSpPr txBox="1">
            <a:spLocks noChangeArrowheads="1"/>
          </p:cNvSpPr>
          <p:nvPr/>
        </p:nvSpPr>
        <p:spPr bwMode="auto">
          <a:xfrm>
            <a:off x="2585610" y="2422169"/>
            <a:ext cx="637176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9pPr>
          </a:lstStyle>
          <a:p>
            <a:pPr eaLnBrk="1" hangingPunct="1">
              <a:spcBef>
                <a:spcPct val="0"/>
              </a:spcBef>
              <a:buFontTx/>
              <a:buNone/>
            </a:pPr>
            <a:r>
              <a:rPr lang="nl-NL" altLang="nl-NL" sz="2400" b="1" dirty="0">
                <a:solidFill>
                  <a:schemeClr val="bg1"/>
                </a:solidFill>
                <a:latin typeface="Arial" panose="020B0604020202020204" pitchFamily="34" charset="0"/>
              </a:rPr>
              <a:t>BBL Opleiding Dienstverlening, Profiel Helpende Zorg en Welzijn</a:t>
            </a:r>
          </a:p>
        </p:txBody>
      </p:sp>
      <p:sp>
        <p:nvSpPr>
          <p:cNvPr id="17414" name="Tekstvak 10"/>
          <p:cNvSpPr txBox="1">
            <a:spLocks noChangeArrowheads="1"/>
          </p:cNvSpPr>
          <p:nvPr/>
        </p:nvSpPr>
        <p:spPr bwMode="auto">
          <a:xfrm>
            <a:off x="2585610" y="3613410"/>
            <a:ext cx="33829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a:solidFill>
                  <a:schemeClr val="tx1"/>
                </a:solidFill>
                <a:latin typeface="Verdana" panose="020B060403050404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a:solidFill>
                  <a:schemeClr val="tx1"/>
                </a:solidFill>
                <a:latin typeface="Verdana" panose="020B0604030504040204" pitchFamily="34" charset="0"/>
              </a:defRPr>
            </a:lvl9pPr>
          </a:lstStyle>
          <a:p>
            <a:pPr eaLnBrk="1" hangingPunct="1">
              <a:spcBef>
                <a:spcPct val="0"/>
              </a:spcBef>
              <a:buFontTx/>
              <a:buNone/>
            </a:pPr>
            <a:r>
              <a:rPr lang="nl-NL" altLang="nl-NL" b="1" dirty="0">
                <a:solidFill>
                  <a:schemeClr val="bg1"/>
                </a:solidFill>
              </a:rPr>
              <a:t>maart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8" name="Rectangle 73">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1"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prstClr val="white"/>
              </a:solidFill>
              <a:latin typeface="Calibri" panose="020F0502020204030204"/>
            </a:endParaRPr>
          </a:p>
        </p:txBody>
      </p:sp>
      <p:pic>
        <p:nvPicPr>
          <p:cNvPr id="35849" name="Picture 75">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11266" name="Titel 1">
            <a:extLst>
              <a:ext uri="{FF2B5EF4-FFF2-40B4-BE49-F238E27FC236}">
                <a16:creationId xmlns:a16="http://schemas.microsoft.com/office/drawing/2014/main" id="{FFB3ED8D-3137-4F51-9807-A1E45346E03B}"/>
              </a:ext>
            </a:extLst>
          </p:cNvPr>
          <p:cNvSpPr>
            <a:spLocks noGrp="1"/>
          </p:cNvSpPr>
          <p:nvPr>
            <p:ph type="title"/>
          </p:nvPr>
        </p:nvSpPr>
        <p:spPr>
          <a:xfrm>
            <a:off x="2408420" y="826681"/>
            <a:ext cx="7375161" cy="1325563"/>
          </a:xfrm>
        </p:spPr>
        <p:txBody>
          <a:bodyPr rtlCol="0">
            <a:normAutofit/>
          </a:bodyPr>
          <a:lstStyle/>
          <a:p>
            <a:pPr algn="ctr">
              <a:defRPr/>
            </a:pPr>
            <a:r>
              <a:rPr lang="nl-NL" sz="3500" i="1" dirty="0">
                <a:solidFill>
                  <a:srgbClr val="FFFFFF"/>
                </a:solidFill>
              </a:rPr>
              <a:t>Digitaal Portfolio in Teams</a:t>
            </a:r>
          </a:p>
        </p:txBody>
      </p:sp>
      <p:sp>
        <p:nvSpPr>
          <p:cNvPr id="35843" name="Tijdelijke aanduiding voor inhoud 2">
            <a:extLst>
              <a:ext uri="{FF2B5EF4-FFF2-40B4-BE49-F238E27FC236}">
                <a16:creationId xmlns:a16="http://schemas.microsoft.com/office/drawing/2014/main" id="{98FCF85E-2CBA-4600-93CF-AB11D727356E}"/>
              </a:ext>
            </a:extLst>
          </p:cNvPr>
          <p:cNvSpPr>
            <a:spLocks noGrp="1"/>
          </p:cNvSpPr>
          <p:nvPr>
            <p:ph idx="1"/>
          </p:nvPr>
        </p:nvSpPr>
        <p:spPr>
          <a:xfrm>
            <a:off x="2408420" y="3092970"/>
            <a:ext cx="7375161" cy="2693976"/>
          </a:xfrm>
        </p:spPr>
        <p:txBody>
          <a:bodyPr>
            <a:normAutofit/>
          </a:bodyPr>
          <a:lstStyle/>
          <a:p>
            <a:pPr eaLnBrk="1" hangingPunct="1"/>
            <a:r>
              <a:rPr lang="nl-NL" altLang="nl-NL" sz="1700">
                <a:solidFill>
                  <a:srgbClr val="000000"/>
                </a:solidFill>
              </a:rPr>
              <a:t>Informatie over eerdere resultaten van de studieloopbaan van de student</a:t>
            </a:r>
          </a:p>
          <a:p>
            <a:pPr eaLnBrk="1" hangingPunct="1"/>
            <a:r>
              <a:rPr lang="nl-NL" altLang="nl-NL" sz="1700">
                <a:solidFill>
                  <a:srgbClr val="000000"/>
                </a:solidFill>
              </a:rPr>
              <a:t>Het leertraject zoals dat is vastgesteld bij start van de opleiding</a:t>
            </a:r>
          </a:p>
          <a:p>
            <a:pPr eaLnBrk="1" hangingPunct="1"/>
            <a:r>
              <a:rPr lang="nl-NL" altLang="nl-NL" sz="1700">
                <a:solidFill>
                  <a:srgbClr val="000000"/>
                </a:solidFill>
              </a:rPr>
              <a:t>Planning leeractiviteiten (consortium praktijkopdrachten, schoolopdrachten en persoonlijke  leerdoelen)</a:t>
            </a:r>
          </a:p>
          <a:p>
            <a:pPr eaLnBrk="1" hangingPunct="1"/>
            <a:r>
              <a:rPr lang="nl-NL" altLang="nl-NL" sz="1700">
                <a:solidFill>
                  <a:srgbClr val="000000"/>
                </a:solidFill>
              </a:rPr>
              <a:t>Informatie over voortgang en resultaten</a:t>
            </a:r>
          </a:p>
          <a:p>
            <a:pPr eaLnBrk="1" hangingPunct="1"/>
            <a:r>
              <a:rPr lang="nl-NL" altLang="nl-NL" sz="1700">
                <a:solidFill>
                  <a:srgbClr val="000000"/>
                </a:solidFill>
              </a:rPr>
              <a:t>Bewijsstukken school</a:t>
            </a:r>
          </a:p>
          <a:p>
            <a:pPr eaLnBrk="1" hangingPunct="1"/>
            <a:r>
              <a:rPr lang="nl-NL" altLang="nl-NL" sz="1700">
                <a:solidFill>
                  <a:srgbClr val="000000"/>
                </a:solidFill>
              </a:rPr>
              <a:t>Reflectie en feedbackverslagen</a:t>
            </a:r>
          </a:p>
        </p:txBody>
      </p:sp>
      <p:sp>
        <p:nvSpPr>
          <p:cNvPr id="35844" name="Tijdelijke aanduiding voor voettekst 1">
            <a:extLst>
              <a:ext uri="{FF2B5EF4-FFF2-40B4-BE49-F238E27FC236}">
                <a16:creationId xmlns:a16="http://schemas.microsoft.com/office/drawing/2014/main" id="{EF1B5D84-D7E3-4158-9B2B-FE34242A0CBE}"/>
              </a:ext>
            </a:extLst>
          </p:cNvPr>
          <p:cNvSpPr>
            <a:spLocks noGrp="1"/>
          </p:cNvSpPr>
          <p:nvPr>
            <p:ph type="ftr" sz="quarter" idx="11"/>
          </p:nvPr>
        </p:nvSpPr>
        <p:spPr bwMode="auto">
          <a:xfrm>
            <a:off x="2128246" y="6223703"/>
            <a:ext cx="4938563"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l" defTabSz="914400">
              <a:spcBef>
                <a:spcPct val="0"/>
              </a:spcBef>
              <a:spcAft>
                <a:spcPts val="600"/>
              </a:spcAft>
              <a:buNone/>
            </a:pPr>
            <a:r>
              <a:rPr lang="nl-NL" altLang="nl-NL" sz="900">
                <a:solidFill>
                  <a:srgbClr val="898989"/>
                </a:solidFill>
                <a:latin typeface="Times New Roman" panose="02020603050405020304" pitchFamily="18" charset="0"/>
                <a:ea typeface="ＭＳ Ｐゴシック" panose="020B0600070205080204" pitchFamily="34" charset="-128"/>
                <a:cs typeface="+mn-cs"/>
              </a:rPr>
              <a:t>MBO Utrecht Gooise Zorgacademie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31" name="Rectangle 13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1"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prstClr val="white"/>
              </a:solidFill>
              <a:latin typeface="Calibri" panose="020F0502020204030204"/>
            </a:endParaRPr>
          </a:p>
        </p:txBody>
      </p:sp>
      <p:pic>
        <p:nvPicPr>
          <p:cNvPr id="52232" name="Picture 137">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37890" name="Titel 1">
            <a:extLst>
              <a:ext uri="{FF2B5EF4-FFF2-40B4-BE49-F238E27FC236}">
                <a16:creationId xmlns:a16="http://schemas.microsoft.com/office/drawing/2014/main" id="{82C696E3-13BE-44D3-B0F4-A6EE29C3AD94}"/>
              </a:ext>
            </a:extLst>
          </p:cNvPr>
          <p:cNvSpPr>
            <a:spLocks noGrp="1"/>
          </p:cNvSpPr>
          <p:nvPr>
            <p:ph type="title"/>
          </p:nvPr>
        </p:nvSpPr>
        <p:spPr>
          <a:xfrm>
            <a:off x="2612020" y="826681"/>
            <a:ext cx="7171560" cy="1098578"/>
          </a:xfrm>
        </p:spPr>
        <p:txBody>
          <a:bodyPr>
            <a:normAutofit/>
          </a:bodyPr>
          <a:lstStyle/>
          <a:p>
            <a:pPr algn="ctr"/>
            <a:r>
              <a:rPr lang="nl-NL" altLang="nl-NL" sz="3500" i="1">
                <a:solidFill>
                  <a:srgbClr val="FFFFFF"/>
                </a:solidFill>
                <a:latin typeface="Calibri" panose="020F0502020204030204" pitchFamily="34" charset="0"/>
              </a:rPr>
              <a:t>Examinering</a:t>
            </a:r>
          </a:p>
        </p:txBody>
      </p:sp>
      <p:sp>
        <p:nvSpPr>
          <p:cNvPr id="52227" name="Tijdelijke aanduiding voor inhoud 2">
            <a:extLst>
              <a:ext uri="{FF2B5EF4-FFF2-40B4-BE49-F238E27FC236}">
                <a16:creationId xmlns:a16="http://schemas.microsoft.com/office/drawing/2014/main" id="{6EFA5EC4-E77D-4486-B8CC-CA84DE94492B}"/>
              </a:ext>
            </a:extLst>
          </p:cNvPr>
          <p:cNvSpPr>
            <a:spLocks noGrp="1"/>
          </p:cNvSpPr>
          <p:nvPr>
            <p:ph idx="1"/>
          </p:nvPr>
        </p:nvSpPr>
        <p:spPr>
          <a:xfrm>
            <a:off x="2408420" y="2245489"/>
            <a:ext cx="7375161" cy="3657982"/>
          </a:xfrm>
        </p:spPr>
        <p:txBody>
          <a:bodyPr>
            <a:normAutofit/>
          </a:bodyPr>
          <a:lstStyle/>
          <a:p>
            <a:pPr>
              <a:defRPr/>
            </a:pPr>
            <a:endParaRPr lang="nl-NL" sz="1700" dirty="0">
              <a:solidFill>
                <a:srgbClr val="000000"/>
              </a:solidFill>
            </a:endParaRPr>
          </a:p>
          <a:p>
            <a:pPr marL="0" indent="0">
              <a:buNone/>
              <a:defRPr/>
            </a:pPr>
            <a:r>
              <a:rPr lang="nl-NL" sz="1700" dirty="0">
                <a:solidFill>
                  <a:srgbClr val="000000"/>
                </a:solidFill>
              </a:rPr>
              <a:t>Voor toegang tot examen moeten de praktijkopdrachten behorende bij de geëxamineerde werkprocessen afgerond zijn en de praktijk ook vindt dat je klaar bent voor het examen. </a:t>
            </a:r>
          </a:p>
          <a:p>
            <a:pPr marL="0" indent="0">
              <a:buNone/>
              <a:defRPr/>
            </a:pPr>
            <a:r>
              <a:rPr lang="nl-NL" sz="1700" dirty="0">
                <a:solidFill>
                  <a:srgbClr val="000000"/>
                </a:solidFill>
              </a:rPr>
              <a:t>De oefenopdrachten van het Consortium gebruik je om het leren in de praktijk vorm te geven.​</a:t>
            </a:r>
          </a:p>
          <a:p>
            <a:pPr marL="0" indent="0">
              <a:buNone/>
              <a:defRPr/>
            </a:pPr>
            <a:endParaRPr lang="nl-NL" sz="1700" dirty="0">
              <a:solidFill>
                <a:srgbClr val="000000"/>
              </a:solidFill>
            </a:endParaRPr>
          </a:p>
          <a:p>
            <a:pPr marL="0" indent="0">
              <a:buNone/>
              <a:defRPr/>
            </a:pPr>
            <a:r>
              <a:rPr lang="nl-NL" sz="1700" dirty="0">
                <a:solidFill>
                  <a:srgbClr val="000000"/>
                </a:solidFill>
              </a:rPr>
              <a:t>De oefenopdrachten zijn per werkproces vormgegeven. Bijvoorbeeld:​</a:t>
            </a:r>
          </a:p>
          <a:p>
            <a:pPr marL="0" indent="0">
              <a:buNone/>
              <a:defRPr/>
            </a:pPr>
            <a:endParaRPr lang="nl-NL" sz="1700" dirty="0">
              <a:solidFill>
                <a:srgbClr val="000000"/>
              </a:solidFill>
            </a:endParaRPr>
          </a:p>
          <a:p>
            <a:pPr marL="0" indent="0">
              <a:buNone/>
              <a:defRPr/>
            </a:pPr>
            <a:r>
              <a:rPr lang="nl-NL" sz="1700" dirty="0">
                <a:solidFill>
                  <a:srgbClr val="000000"/>
                </a:solidFill>
              </a:rPr>
              <a:t>   B1-K1-W4 Biedt persoonlijke verzorging​</a:t>
            </a:r>
          </a:p>
          <a:p>
            <a:pPr marL="0" indent="0">
              <a:buNone/>
              <a:defRPr/>
            </a:pPr>
            <a:endParaRPr lang="nl-NL" sz="1700" dirty="0">
              <a:solidFill>
                <a:srgbClr val="000000"/>
              </a:solidFill>
            </a:endParaRPr>
          </a:p>
          <a:p>
            <a:pPr marL="0" indent="0">
              <a:buNone/>
              <a:defRPr/>
            </a:pPr>
            <a:endParaRPr lang="nl-NL" sz="1700" dirty="0">
              <a:solidFill>
                <a:srgbClr val="000000"/>
              </a:solidFill>
            </a:endParaRPr>
          </a:p>
        </p:txBody>
      </p:sp>
      <p:sp>
        <p:nvSpPr>
          <p:cNvPr id="37892" name="Tijdelijke aanduiding voor voettekst 3">
            <a:extLst>
              <a:ext uri="{FF2B5EF4-FFF2-40B4-BE49-F238E27FC236}">
                <a16:creationId xmlns:a16="http://schemas.microsoft.com/office/drawing/2014/main" id="{1EECA07F-999B-4191-903D-07C8FA00B4B1}"/>
              </a:ext>
            </a:extLst>
          </p:cNvPr>
          <p:cNvSpPr>
            <a:spLocks noGrp="1"/>
          </p:cNvSpPr>
          <p:nvPr>
            <p:ph type="ftr" sz="quarter" idx="11"/>
          </p:nvPr>
        </p:nvSpPr>
        <p:spPr bwMode="auto">
          <a:xfrm>
            <a:off x="2128246" y="6223703"/>
            <a:ext cx="4938563"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l" defTabSz="914400">
              <a:spcBef>
                <a:spcPct val="0"/>
              </a:spcBef>
              <a:spcAft>
                <a:spcPts val="600"/>
              </a:spcAft>
              <a:buNone/>
            </a:pPr>
            <a:r>
              <a:rPr lang="nl-NL" altLang="nl-NL" sz="900">
                <a:solidFill>
                  <a:srgbClr val="898989"/>
                </a:solidFill>
                <a:latin typeface="Times New Roman" panose="02020603050405020304" pitchFamily="18" charset="0"/>
                <a:ea typeface="ＭＳ Ｐゴシック" panose="020B0600070205080204" pitchFamily="34" charset="-128"/>
                <a:cs typeface="+mn-cs"/>
              </a:rPr>
              <a:t>MBO Utrecht Gooise Zorgacademie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dirty="0"/>
          </a:p>
        </p:txBody>
      </p:sp>
      <p:sp>
        <p:nvSpPr>
          <p:cNvPr id="3" name="Tijdelijke aanduiding voor voettekst 2"/>
          <p:cNvSpPr>
            <a:spLocks noGrp="1"/>
          </p:cNvSpPr>
          <p:nvPr>
            <p:ph type="ftr" sz="quarter" idx="11"/>
          </p:nvPr>
        </p:nvSpPr>
        <p:spPr/>
        <p:txBody>
          <a:bodyPr/>
          <a:lstStyle/>
          <a:p>
            <a:pPr>
              <a:defRPr/>
            </a:pPr>
            <a:r>
              <a:rPr lang="nl-NL"/>
              <a:t>vul hier een tekst in</a:t>
            </a:r>
          </a:p>
        </p:txBody>
      </p:sp>
      <p:sp>
        <p:nvSpPr>
          <p:cNvPr id="4" name="Tijdelijke aanduiding voor dianummer 3"/>
          <p:cNvSpPr>
            <a:spLocks noGrp="1"/>
          </p:cNvSpPr>
          <p:nvPr>
            <p:ph type="sldNum" sz="quarter" idx="12"/>
          </p:nvPr>
        </p:nvSpPr>
        <p:spPr/>
        <p:txBody>
          <a:bodyPr/>
          <a:lstStyle/>
          <a:p>
            <a:pPr>
              <a:defRPr/>
            </a:pPr>
            <a:fld id="{43DE65CC-D56F-4291-AC76-C5E18269C303}" type="slidenum">
              <a:rPr lang="nl-NL" altLang="nl-NL" smtClean="0"/>
              <a:pPr>
                <a:defRPr/>
              </a:pPr>
              <a:t>12</a:t>
            </a:fld>
            <a:endParaRPr lang="nl-NL" altLang="nl-NL"/>
          </a:p>
        </p:txBody>
      </p:sp>
      <p:sp>
        <p:nvSpPr>
          <p:cNvPr id="5" name="Rechthoek 4"/>
          <p:cNvSpPr/>
          <p:nvPr/>
        </p:nvSpPr>
        <p:spPr>
          <a:xfrm>
            <a:off x="3048000" y="594378"/>
            <a:ext cx="6096000" cy="5669244"/>
          </a:xfrm>
          <a:prstGeom prst="rect">
            <a:avLst/>
          </a:prstGeom>
        </p:spPr>
        <p:txBody>
          <a:bodyPr>
            <a:spAutoFit/>
          </a:bodyPr>
          <a:lstStyle/>
          <a:p>
            <a:pPr lvl="0" defTabSz="914400" eaLnBrk="1" fontAlgn="auto" hangingPunct="1">
              <a:spcBef>
                <a:spcPct val="20000"/>
              </a:spcBef>
              <a:spcAft>
                <a:spcPts val="0"/>
              </a:spcAft>
            </a:pPr>
            <a:r>
              <a:rPr lang="nl-NL" sz="3000" i="1" dirty="0">
                <a:solidFill>
                  <a:srgbClr val="D8B835"/>
                </a:solidFill>
                <a:latin typeface="Arial"/>
                <a:cs typeface="+mn-cs"/>
              </a:rPr>
              <a:t>Profiel Dienstverlener</a:t>
            </a:r>
          </a:p>
          <a:p>
            <a:pPr lvl="0" defTabSz="914400" eaLnBrk="1" fontAlgn="auto" hangingPunct="1">
              <a:spcBef>
                <a:spcPct val="20000"/>
              </a:spcBef>
              <a:spcAft>
                <a:spcPts val="0"/>
              </a:spcAft>
            </a:pPr>
            <a:endParaRPr lang="nl-NL" sz="3000" i="1" dirty="0">
              <a:solidFill>
                <a:srgbClr val="D8B835"/>
              </a:solidFill>
              <a:latin typeface="Arial"/>
              <a:cs typeface="+mn-cs"/>
            </a:endParaRPr>
          </a:p>
          <a:p>
            <a:pPr lvl="0" defTabSz="914400" eaLnBrk="1" fontAlgn="auto" hangingPunct="1">
              <a:spcBef>
                <a:spcPct val="20000"/>
              </a:spcBef>
              <a:spcAft>
                <a:spcPts val="0"/>
              </a:spcAft>
            </a:pPr>
            <a:r>
              <a:rPr lang="nl-NL" sz="2600" i="1" dirty="0">
                <a:solidFill>
                  <a:srgbClr val="D8B835"/>
                </a:solidFill>
                <a:latin typeface="Arial"/>
                <a:cs typeface="+mn-cs"/>
              </a:rPr>
              <a:t>Een </a:t>
            </a:r>
            <a:r>
              <a:rPr lang="nl-NL" sz="2600" i="1" dirty="0">
                <a:solidFill>
                  <a:srgbClr val="00B0F0"/>
                </a:solidFill>
                <a:latin typeface="Arial"/>
                <a:cs typeface="+mn-cs"/>
              </a:rPr>
              <a:t>dienstverlener </a:t>
            </a:r>
            <a:r>
              <a:rPr lang="nl-NL" sz="2600" i="1" dirty="0">
                <a:solidFill>
                  <a:srgbClr val="D8B835"/>
                </a:solidFill>
                <a:latin typeface="Arial"/>
                <a:cs typeface="+mn-cs"/>
              </a:rPr>
              <a:t>heeft een </a:t>
            </a:r>
            <a:r>
              <a:rPr lang="nl-NL" sz="2600" i="1" dirty="0">
                <a:solidFill>
                  <a:srgbClr val="FF0000"/>
                </a:solidFill>
                <a:latin typeface="Arial"/>
                <a:cs typeface="+mn-cs"/>
              </a:rPr>
              <a:t>ondersteunende</a:t>
            </a:r>
            <a:r>
              <a:rPr lang="nl-NL" sz="2600" i="1" dirty="0">
                <a:solidFill>
                  <a:srgbClr val="D8B835"/>
                </a:solidFill>
                <a:latin typeface="Arial"/>
                <a:cs typeface="+mn-cs"/>
              </a:rPr>
              <a:t>, </a:t>
            </a:r>
            <a:r>
              <a:rPr lang="nl-NL" sz="2600" i="1" dirty="0">
                <a:solidFill>
                  <a:srgbClr val="00B0F0"/>
                </a:solidFill>
                <a:latin typeface="Arial"/>
                <a:cs typeface="+mn-cs"/>
              </a:rPr>
              <a:t>dienstverlenende</a:t>
            </a:r>
            <a:r>
              <a:rPr lang="nl-NL" sz="2600" i="1" dirty="0">
                <a:solidFill>
                  <a:srgbClr val="D8B835"/>
                </a:solidFill>
                <a:latin typeface="Arial"/>
                <a:cs typeface="+mn-cs"/>
              </a:rPr>
              <a:t> en </a:t>
            </a:r>
            <a:r>
              <a:rPr lang="nl-NL" sz="2600" i="1" dirty="0">
                <a:solidFill>
                  <a:srgbClr val="FFC000"/>
                </a:solidFill>
                <a:latin typeface="Arial"/>
                <a:cs typeface="+mn-cs"/>
              </a:rPr>
              <a:t>servicegerichte</a:t>
            </a:r>
            <a:r>
              <a:rPr lang="nl-NL" sz="2600" i="1" dirty="0">
                <a:solidFill>
                  <a:srgbClr val="D8B835"/>
                </a:solidFill>
                <a:latin typeface="Arial"/>
                <a:cs typeface="+mn-cs"/>
              </a:rPr>
              <a:t> houding.</a:t>
            </a:r>
            <a:br>
              <a:rPr lang="nl-NL" sz="2600" i="1" dirty="0">
                <a:solidFill>
                  <a:srgbClr val="D8B835"/>
                </a:solidFill>
                <a:latin typeface="Arial"/>
                <a:cs typeface="+mn-cs"/>
              </a:rPr>
            </a:br>
            <a:endParaRPr lang="nl-NL" sz="2600" i="1" dirty="0">
              <a:solidFill>
                <a:srgbClr val="D8B835"/>
              </a:solidFill>
              <a:latin typeface="Arial"/>
              <a:cs typeface="+mn-cs"/>
            </a:endParaRPr>
          </a:p>
          <a:p>
            <a:pPr lvl="0" defTabSz="914400" eaLnBrk="1" fontAlgn="auto" hangingPunct="1">
              <a:spcBef>
                <a:spcPct val="20000"/>
              </a:spcBef>
              <a:spcAft>
                <a:spcPts val="0"/>
              </a:spcAft>
            </a:pPr>
            <a:r>
              <a:rPr lang="nl-NL" sz="2600" i="1" dirty="0">
                <a:solidFill>
                  <a:srgbClr val="D8B835"/>
                </a:solidFill>
                <a:latin typeface="Arial"/>
                <a:cs typeface="+mn-cs"/>
              </a:rPr>
              <a:t>Houdt </a:t>
            </a:r>
            <a:r>
              <a:rPr lang="nl-NL" sz="2600" i="1" dirty="0">
                <a:solidFill>
                  <a:srgbClr val="FFC000"/>
                </a:solidFill>
                <a:latin typeface="Arial"/>
                <a:cs typeface="+mn-cs"/>
              </a:rPr>
              <a:t>rekening met </a:t>
            </a:r>
            <a:r>
              <a:rPr lang="nl-NL" sz="2600" i="1" dirty="0">
                <a:solidFill>
                  <a:srgbClr val="D8B835"/>
                </a:solidFill>
                <a:latin typeface="Arial"/>
                <a:cs typeface="+mn-cs"/>
              </a:rPr>
              <a:t>en speelt in op de </a:t>
            </a:r>
            <a:r>
              <a:rPr lang="nl-NL" sz="2600" i="1" dirty="0">
                <a:solidFill>
                  <a:srgbClr val="00B050"/>
                </a:solidFill>
                <a:latin typeface="Arial"/>
                <a:cs typeface="+mn-cs"/>
              </a:rPr>
              <a:t>behoefte en verwachtingen </a:t>
            </a:r>
            <a:r>
              <a:rPr lang="nl-NL" sz="2600" i="1" dirty="0">
                <a:solidFill>
                  <a:srgbClr val="D8B835"/>
                </a:solidFill>
                <a:latin typeface="Arial"/>
                <a:cs typeface="+mn-cs"/>
              </a:rPr>
              <a:t>van de klant. </a:t>
            </a:r>
            <a:br>
              <a:rPr lang="nl-NL" sz="2600" i="1" dirty="0">
                <a:solidFill>
                  <a:srgbClr val="D8B835"/>
                </a:solidFill>
                <a:latin typeface="Arial"/>
                <a:cs typeface="+mn-cs"/>
              </a:rPr>
            </a:br>
            <a:br>
              <a:rPr lang="nl-NL" sz="2600" i="1" dirty="0">
                <a:solidFill>
                  <a:srgbClr val="D8B835"/>
                </a:solidFill>
                <a:latin typeface="Arial"/>
                <a:cs typeface="+mn-cs"/>
              </a:rPr>
            </a:br>
            <a:r>
              <a:rPr lang="nl-NL" sz="2600" i="1" dirty="0">
                <a:solidFill>
                  <a:srgbClr val="D8B835"/>
                </a:solidFill>
                <a:latin typeface="Arial"/>
                <a:cs typeface="+mn-cs"/>
              </a:rPr>
              <a:t>Toont een </a:t>
            </a:r>
            <a:r>
              <a:rPr lang="nl-NL" sz="2600" i="1" dirty="0">
                <a:solidFill>
                  <a:srgbClr val="00B0F0"/>
                </a:solidFill>
                <a:latin typeface="Arial"/>
                <a:cs typeface="+mn-cs"/>
              </a:rPr>
              <a:t>sociale</a:t>
            </a:r>
            <a:r>
              <a:rPr lang="nl-NL" sz="2600" i="1" dirty="0">
                <a:solidFill>
                  <a:srgbClr val="FFFFFF">
                    <a:lumMod val="60000"/>
                    <a:lumOff val="40000"/>
                  </a:srgbClr>
                </a:solidFill>
                <a:latin typeface="Arial"/>
                <a:cs typeface="+mn-cs"/>
              </a:rPr>
              <a:t> </a:t>
            </a:r>
            <a:r>
              <a:rPr lang="nl-NL" sz="2600" i="1" dirty="0">
                <a:solidFill>
                  <a:srgbClr val="00B0F0"/>
                </a:solidFill>
                <a:latin typeface="Arial"/>
                <a:cs typeface="+mn-cs"/>
              </a:rPr>
              <a:t>en open </a:t>
            </a:r>
            <a:r>
              <a:rPr lang="nl-NL" sz="2600" i="1" dirty="0">
                <a:solidFill>
                  <a:srgbClr val="D8B835"/>
                </a:solidFill>
                <a:latin typeface="Arial"/>
                <a:cs typeface="+mn-cs"/>
              </a:rPr>
              <a:t>houding, is </a:t>
            </a:r>
            <a:r>
              <a:rPr lang="nl-NL" sz="2600" i="1" dirty="0">
                <a:solidFill>
                  <a:srgbClr val="000000"/>
                </a:solidFill>
                <a:latin typeface="Arial"/>
                <a:cs typeface="+mn-cs"/>
              </a:rPr>
              <a:t>alert en integer </a:t>
            </a:r>
            <a:r>
              <a:rPr lang="nl-NL" sz="2600" i="1" dirty="0">
                <a:solidFill>
                  <a:srgbClr val="D8B835"/>
                </a:solidFill>
                <a:latin typeface="Arial"/>
                <a:cs typeface="+mn-cs"/>
              </a:rPr>
              <a:t>en werkt volgens </a:t>
            </a:r>
            <a:r>
              <a:rPr lang="nl-NL" sz="2600" i="1" dirty="0">
                <a:solidFill>
                  <a:srgbClr val="FF0000"/>
                </a:solidFill>
                <a:latin typeface="Arial"/>
                <a:cs typeface="+mn-cs"/>
              </a:rPr>
              <a:t>richtlijnen en procedures</a:t>
            </a:r>
            <a:endParaRPr lang="nl-NL" sz="2600" i="1" dirty="0">
              <a:solidFill>
                <a:srgbClr val="D8B835"/>
              </a:solidFill>
              <a:latin typeface="Arial"/>
              <a:cs typeface="+mn-cs"/>
            </a:endParaRPr>
          </a:p>
        </p:txBody>
      </p:sp>
    </p:spTree>
    <p:extLst>
      <p:ext uri="{BB962C8B-B14F-4D97-AF65-F5344CB8AC3E}">
        <p14:creationId xmlns:p14="http://schemas.microsoft.com/office/powerpoint/2010/main" val="1004804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1818" y="1079999"/>
            <a:ext cx="11058182" cy="5708727"/>
          </a:xfrm>
        </p:spPr>
        <p:txBody>
          <a:bodyPr>
            <a:normAutofit/>
          </a:bodyPr>
          <a:lstStyle/>
          <a:p>
            <a:r>
              <a:rPr lang="nl-NL" sz="2800" dirty="0"/>
              <a:t>Opbouw van de opleiding (1jaar)</a:t>
            </a:r>
          </a:p>
          <a:p>
            <a:endParaRPr lang="nl-NL" sz="2400" dirty="0"/>
          </a:p>
          <a:p>
            <a:r>
              <a:rPr lang="nl-NL" sz="2400" dirty="0"/>
              <a:t>	Dienstverlener Zorg en welzijn</a:t>
            </a:r>
          </a:p>
          <a:p>
            <a:endParaRPr lang="nl-NL" sz="2800" dirty="0"/>
          </a:p>
          <a:p>
            <a:endParaRPr lang="nl-NL" sz="2800" dirty="0"/>
          </a:p>
          <a:p>
            <a:endParaRPr lang="nl-NL" sz="2800" dirty="0"/>
          </a:p>
          <a:p>
            <a:endParaRPr lang="nl-NL" sz="2800" dirty="0"/>
          </a:p>
          <a:p>
            <a:endParaRPr lang="nl-NL" sz="2800" dirty="0"/>
          </a:p>
          <a:p>
            <a:endParaRPr lang="nl-NL" sz="2800" dirty="0"/>
          </a:p>
        </p:txBody>
      </p:sp>
      <p:pic>
        <p:nvPicPr>
          <p:cNvPr id="4" name="Picture 2" descr="H:\Alle bestanden Sandy\Bedrijfsadvies\Projecten\Het Warande Gilde\Marketing en Communicatie\MBO Utrecht CORPORATE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084" y="5040458"/>
            <a:ext cx="2790734" cy="174826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 descr="https://outlook.office365.com/owa/service.svc/s/GetFileAttachment?id=AAMkADMyZmNhZGQzLWE0MmMtNGU3ZC05YWZjLWNjODhjZmM2YWU3NgBGAAAAAAAwlYllE0ENRY3xsd32tyNsBwBYGVzCwe4GTJNZg1GbWyTjAAAAAAEMAABYGVzCwe4GTJNZg1GbWyTjAAC9YSS%2BAAABEgAQAEiMKCcsH91Ci9%2F8nz%2FzBw4%3D&amp;isImagePreview=True&amp;X-OWA-CANARY=HO6HqICQUU-ZQrQaK5_6E9D02cTR_9IYPlyema3IBzT3zjTzrwlISCBRTtGQ-NUFOCktORj_j4U."/>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pPr>
            <a:endParaRPr lang="nl-NL">
              <a:solidFill>
                <a:srgbClr val="000000"/>
              </a:solidFill>
              <a:latin typeface="Arial"/>
              <a:cs typeface="+mn-cs"/>
            </a:endParaRPr>
          </a:p>
        </p:txBody>
      </p:sp>
      <p:sp>
        <p:nvSpPr>
          <p:cNvPr id="7" name="AutoShape 4" descr="https://outlook.office365.com/owa/service.svc/s/GetFileAttachment?id=AAMkADMyZmNhZGQzLWE0MmMtNGU3ZC05YWZjLWNjODhjZmM2YWU3NgBGAAAAAAAwlYllE0ENRY3xsd32tyNsBwBYGVzCwe4GTJNZg1GbWyTjAAAAAAEMAABYGVzCwe4GTJNZg1GbWyTjAAC9YSS%2BAAABEgAQAEiMKCcsH91Ci9%2F8nz%2FzBw4%3D&amp;isImagePreview=True&amp;X-OWA-CANARY=HO6HqICQUU-ZQrQaK5_6E9D02cTR_9IYPlyema3IBzT3zjTzrwlISCBRTtGQ-NUFOCktORj_j4U."/>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pPr>
            <a:endParaRPr lang="nl-NL">
              <a:solidFill>
                <a:srgbClr val="000000"/>
              </a:solidFill>
              <a:latin typeface="Arial"/>
              <a:cs typeface="+mn-cs"/>
            </a:endParaRPr>
          </a:p>
        </p:txBody>
      </p:sp>
      <p:sp>
        <p:nvSpPr>
          <p:cNvPr id="8" name="Rechthoek 7"/>
          <p:cNvSpPr/>
          <p:nvPr/>
        </p:nvSpPr>
        <p:spPr>
          <a:xfrm rot="10800000" flipV="1">
            <a:off x="5117590" y="4616653"/>
            <a:ext cx="4608511" cy="120109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nl-NL" dirty="0">
                <a:solidFill>
                  <a:prstClr val="white"/>
                </a:solidFill>
                <a:latin typeface="Arial"/>
              </a:rPr>
              <a:t>Brede basis</a:t>
            </a:r>
          </a:p>
        </p:txBody>
      </p:sp>
      <p:sp>
        <p:nvSpPr>
          <p:cNvPr id="9" name="Rechthoek 8"/>
          <p:cNvSpPr/>
          <p:nvPr/>
        </p:nvSpPr>
        <p:spPr>
          <a:xfrm>
            <a:off x="5707080" y="3472747"/>
            <a:ext cx="3384376" cy="136815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nl-NL" dirty="0">
                <a:solidFill>
                  <a:srgbClr val="D8B835">
                    <a:lumMod val="40000"/>
                    <a:lumOff val="60000"/>
                  </a:srgbClr>
                </a:solidFill>
                <a:latin typeface="Arial"/>
              </a:rPr>
              <a:t>Profiel zorg en welzijn</a:t>
            </a:r>
          </a:p>
        </p:txBody>
      </p:sp>
      <p:sp>
        <p:nvSpPr>
          <p:cNvPr id="10" name="Rechthoek 9"/>
          <p:cNvSpPr/>
          <p:nvPr/>
        </p:nvSpPr>
        <p:spPr>
          <a:xfrm>
            <a:off x="5810004" y="2861423"/>
            <a:ext cx="1508918" cy="914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nl-NL" dirty="0">
                <a:solidFill>
                  <a:prstClr val="white"/>
                </a:solidFill>
                <a:latin typeface="Arial"/>
              </a:rPr>
              <a:t>Keuzedeel</a:t>
            </a:r>
          </a:p>
        </p:txBody>
      </p:sp>
      <p:sp>
        <p:nvSpPr>
          <p:cNvPr id="11" name="Rechthoek 10"/>
          <p:cNvSpPr/>
          <p:nvPr/>
        </p:nvSpPr>
        <p:spPr>
          <a:xfrm>
            <a:off x="7449105" y="2861423"/>
            <a:ext cx="1512168" cy="90357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1" fontAlgn="auto" hangingPunct="1">
              <a:spcBef>
                <a:spcPts val="0"/>
              </a:spcBef>
              <a:spcAft>
                <a:spcPts val="0"/>
              </a:spcAft>
            </a:pPr>
            <a:r>
              <a:rPr lang="nl-NL" dirty="0">
                <a:solidFill>
                  <a:prstClr val="white"/>
                </a:solidFill>
                <a:latin typeface="Arial"/>
              </a:rPr>
              <a:t>Keuzedeel</a:t>
            </a:r>
          </a:p>
        </p:txBody>
      </p:sp>
    </p:spTree>
    <p:extLst>
      <p:ext uri="{BB962C8B-B14F-4D97-AF65-F5344CB8AC3E}">
        <p14:creationId xmlns:p14="http://schemas.microsoft.com/office/powerpoint/2010/main" val="3050926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fld id="{B81F6A45-04DD-450D-84C0-92B6A34DD1D1}" type="datetime1">
              <a:rPr lang="nl-NL" smtClean="0"/>
              <a:pPr>
                <a:defRPr/>
              </a:pPr>
              <a:t>22-4-2022</a:t>
            </a:fld>
            <a:endParaRPr lang="nl-NL"/>
          </a:p>
        </p:txBody>
      </p:sp>
      <p:sp>
        <p:nvSpPr>
          <p:cNvPr id="3" name="Tijdelijke aanduiding voor voettekst 2"/>
          <p:cNvSpPr>
            <a:spLocks noGrp="1"/>
          </p:cNvSpPr>
          <p:nvPr>
            <p:ph type="ftr" sz="quarter" idx="11"/>
          </p:nvPr>
        </p:nvSpPr>
        <p:spPr/>
        <p:txBody>
          <a:bodyPr/>
          <a:lstStyle/>
          <a:p>
            <a:pPr>
              <a:defRPr/>
            </a:pPr>
            <a:r>
              <a:rPr lang="nl-NL"/>
              <a:t>vul hier een tekst in</a:t>
            </a:r>
          </a:p>
        </p:txBody>
      </p:sp>
      <p:sp>
        <p:nvSpPr>
          <p:cNvPr id="4" name="Tijdelijke aanduiding voor dianummer 3"/>
          <p:cNvSpPr>
            <a:spLocks noGrp="1"/>
          </p:cNvSpPr>
          <p:nvPr>
            <p:ph type="sldNum" sz="quarter" idx="12"/>
          </p:nvPr>
        </p:nvSpPr>
        <p:spPr/>
        <p:txBody>
          <a:bodyPr/>
          <a:lstStyle/>
          <a:p>
            <a:pPr>
              <a:defRPr/>
            </a:pPr>
            <a:fld id="{43DE65CC-D56F-4291-AC76-C5E18269C303}" type="slidenum">
              <a:rPr lang="nl-NL" altLang="nl-NL" smtClean="0"/>
              <a:pPr>
                <a:defRPr/>
              </a:pPr>
              <a:t>14</a:t>
            </a:fld>
            <a:endParaRPr lang="nl-NL" altLang="nl-NL"/>
          </a:p>
        </p:txBody>
      </p:sp>
      <p:sp>
        <p:nvSpPr>
          <p:cNvPr id="5" name="Rechthoek 4"/>
          <p:cNvSpPr/>
          <p:nvPr/>
        </p:nvSpPr>
        <p:spPr>
          <a:xfrm>
            <a:off x="3048000" y="215079"/>
            <a:ext cx="6096000" cy="6506397"/>
          </a:xfrm>
          <a:prstGeom prst="rect">
            <a:avLst/>
          </a:prstGeom>
        </p:spPr>
        <p:txBody>
          <a:bodyPr>
            <a:spAutoFit/>
          </a:bodyPr>
          <a:lstStyle/>
          <a:p>
            <a:pPr lvl="0" defTabSz="914400" eaLnBrk="1" fontAlgn="auto" hangingPunct="1">
              <a:spcBef>
                <a:spcPct val="20000"/>
              </a:spcBef>
              <a:spcAft>
                <a:spcPts val="0"/>
              </a:spcAft>
            </a:pPr>
            <a:r>
              <a:rPr lang="nl-NL" sz="2800" i="1" dirty="0">
                <a:solidFill>
                  <a:srgbClr val="D8B835"/>
                </a:solidFill>
                <a:latin typeface="Arial"/>
                <a:cs typeface="+mn-cs"/>
              </a:rPr>
              <a:t>Wat leer je?</a:t>
            </a:r>
          </a:p>
          <a:p>
            <a:pPr lvl="0" defTabSz="914400" eaLnBrk="1" fontAlgn="auto" hangingPunct="1">
              <a:spcBef>
                <a:spcPct val="20000"/>
              </a:spcBef>
              <a:spcAft>
                <a:spcPts val="0"/>
              </a:spcAft>
            </a:pPr>
            <a:r>
              <a:rPr lang="nl-NL" sz="2400" i="1" u="sng" dirty="0">
                <a:solidFill>
                  <a:srgbClr val="D8B835"/>
                </a:solidFill>
                <a:latin typeface="Arial"/>
                <a:cs typeface="+mn-cs"/>
              </a:rPr>
              <a:t>Basisdeel;</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plannen en organiseren van je werk</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Communicatie bewoners</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Werkzaamheden gericht op voeding</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Veiligheid en Arbo</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Evalueren van werkzaamheden</a:t>
            </a:r>
          </a:p>
          <a:p>
            <a:pPr lvl="0" defTabSz="914400" eaLnBrk="1" fontAlgn="auto" hangingPunct="1">
              <a:spcBef>
                <a:spcPct val="20000"/>
              </a:spcBef>
              <a:spcAft>
                <a:spcPts val="0"/>
              </a:spcAft>
            </a:pPr>
            <a:r>
              <a:rPr lang="nl-NL" sz="2400" i="1" u="sng" dirty="0">
                <a:solidFill>
                  <a:srgbClr val="D8B835"/>
                </a:solidFill>
                <a:latin typeface="Arial"/>
                <a:cs typeface="+mn-cs"/>
              </a:rPr>
              <a:t>Profieldeel</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Ondersteunen bij wonen en huishouden</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Ondersteunen bij persoonlijke zorg en ADL</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Assisteren bij activiteiten</a:t>
            </a:r>
          </a:p>
          <a:p>
            <a:pPr lvl="0" defTabSz="914400" eaLnBrk="1" fontAlgn="auto" hangingPunct="1">
              <a:spcBef>
                <a:spcPct val="20000"/>
              </a:spcBef>
              <a:spcAft>
                <a:spcPts val="0"/>
              </a:spcAft>
            </a:pPr>
            <a:r>
              <a:rPr lang="nl-NL" sz="2400" i="1" u="sng" dirty="0">
                <a:solidFill>
                  <a:srgbClr val="D8B835"/>
                </a:solidFill>
                <a:latin typeface="Arial"/>
                <a:cs typeface="+mn-cs"/>
              </a:rPr>
              <a:t>Keuzedelen (waarvan 2 verplicht)</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Verdieping in de zorg</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Ondernemend gedrag</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Assisteren facilitaire dienstverlening</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Blijvend fit, veilig en gezond werken</a:t>
            </a:r>
          </a:p>
          <a:p>
            <a:pPr marL="342900" lvl="0" indent="-342900" defTabSz="914400" eaLnBrk="1" fontAlgn="auto" hangingPunct="1">
              <a:spcBef>
                <a:spcPct val="20000"/>
              </a:spcBef>
              <a:spcAft>
                <a:spcPts val="0"/>
              </a:spcAft>
              <a:buFontTx/>
              <a:buChar char="-"/>
            </a:pPr>
            <a:r>
              <a:rPr lang="nl-NL" i="1" dirty="0">
                <a:solidFill>
                  <a:srgbClr val="000000"/>
                </a:solidFill>
                <a:latin typeface="Arial"/>
                <a:cs typeface="+mn-cs"/>
              </a:rPr>
              <a:t>Doorstroom niveau 3 zorg en welzijn</a:t>
            </a:r>
          </a:p>
          <a:p>
            <a:pPr marL="342900" lvl="0" indent="-342900" defTabSz="914400" eaLnBrk="1" fontAlgn="auto" hangingPunct="1">
              <a:spcBef>
                <a:spcPct val="20000"/>
              </a:spcBef>
              <a:spcAft>
                <a:spcPts val="0"/>
              </a:spcAft>
              <a:buFontTx/>
              <a:buChar char="-"/>
            </a:pPr>
            <a:endParaRPr lang="nl-NL" i="1" dirty="0">
              <a:solidFill>
                <a:srgbClr val="000000"/>
              </a:solidFill>
              <a:latin typeface="Arial"/>
              <a:cs typeface="+mn-cs"/>
            </a:endParaRPr>
          </a:p>
        </p:txBody>
      </p:sp>
    </p:spTree>
    <p:extLst>
      <p:ext uri="{BB962C8B-B14F-4D97-AF65-F5344CB8AC3E}">
        <p14:creationId xmlns:p14="http://schemas.microsoft.com/office/powerpoint/2010/main" val="4232634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dirty="0"/>
          </a:p>
        </p:txBody>
      </p:sp>
      <p:sp>
        <p:nvSpPr>
          <p:cNvPr id="3" name="Tijdelijke aanduiding voor voettekst 2"/>
          <p:cNvSpPr>
            <a:spLocks noGrp="1"/>
          </p:cNvSpPr>
          <p:nvPr>
            <p:ph type="ftr" sz="quarter" idx="11"/>
          </p:nvPr>
        </p:nvSpPr>
        <p:spPr/>
        <p:txBody>
          <a:bodyPr/>
          <a:lstStyle/>
          <a:p>
            <a:pPr>
              <a:defRPr/>
            </a:pPr>
            <a:r>
              <a:rPr lang="nl-NL" dirty="0"/>
              <a:t>vul hier een tekst in</a:t>
            </a:r>
          </a:p>
        </p:txBody>
      </p:sp>
      <p:sp>
        <p:nvSpPr>
          <p:cNvPr id="4" name="Tijdelijke aanduiding voor dianummer 3"/>
          <p:cNvSpPr>
            <a:spLocks noGrp="1"/>
          </p:cNvSpPr>
          <p:nvPr>
            <p:ph type="sldNum" sz="quarter" idx="12"/>
          </p:nvPr>
        </p:nvSpPr>
        <p:spPr/>
        <p:txBody>
          <a:bodyPr/>
          <a:lstStyle/>
          <a:p>
            <a:pPr>
              <a:defRPr/>
            </a:pPr>
            <a:fld id="{43DE65CC-D56F-4291-AC76-C5E18269C303}" type="slidenum">
              <a:rPr lang="nl-NL" altLang="nl-NL" smtClean="0"/>
              <a:pPr>
                <a:defRPr/>
              </a:pPr>
              <a:t>15</a:t>
            </a:fld>
            <a:endParaRPr lang="nl-NL" altLang="nl-NL"/>
          </a:p>
        </p:txBody>
      </p:sp>
      <p:sp>
        <p:nvSpPr>
          <p:cNvPr id="5" name="Rechthoek 4"/>
          <p:cNvSpPr/>
          <p:nvPr/>
        </p:nvSpPr>
        <p:spPr>
          <a:xfrm>
            <a:off x="3058067" y="818285"/>
            <a:ext cx="6954151" cy="861774"/>
          </a:xfrm>
          <a:prstGeom prst="rect">
            <a:avLst/>
          </a:prstGeom>
        </p:spPr>
        <p:txBody>
          <a:bodyPr wrap="square">
            <a:spAutoFit/>
          </a:bodyPr>
          <a:lstStyle/>
          <a:p>
            <a:r>
              <a:rPr lang="nl-NL" sz="3200" dirty="0">
                <a:solidFill>
                  <a:srgbClr val="FFC000"/>
                </a:solidFill>
                <a:latin typeface="Verdana"/>
                <a:ea typeface="Verdana" pitchFamily="34" charset="0"/>
                <a:cs typeface="Verdana"/>
              </a:rPr>
              <a:t>Lesprogramma</a:t>
            </a:r>
          </a:p>
          <a:p>
            <a:endParaRPr lang="en-US" dirty="0"/>
          </a:p>
        </p:txBody>
      </p:sp>
      <p:sp>
        <p:nvSpPr>
          <p:cNvPr id="6" name="Rechthoek 5"/>
          <p:cNvSpPr/>
          <p:nvPr/>
        </p:nvSpPr>
        <p:spPr>
          <a:xfrm>
            <a:off x="2392219" y="2052890"/>
            <a:ext cx="6096000" cy="646331"/>
          </a:xfrm>
          <a:prstGeom prst="rect">
            <a:avLst/>
          </a:prstGeom>
        </p:spPr>
        <p:txBody>
          <a:bodyPr>
            <a:spAutoFit/>
          </a:bodyPr>
          <a:lstStyle/>
          <a:p>
            <a:r>
              <a:rPr lang="nl-NL" dirty="0">
                <a:solidFill>
                  <a:srgbClr val="000000"/>
                </a:solidFill>
              </a:rPr>
              <a:t>40 volledige lesdagen van 6,5 klokuren (7 lesuren) onder begeleiding van een docent  </a:t>
            </a:r>
            <a:endParaRPr lang="en-US" dirty="0"/>
          </a:p>
        </p:txBody>
      </p:sp>
      <p:sp>
        <p:nvSpPr>
          <p:cNvPr id="7" name="Rechthoek 6"/>
          <p:cNvSpPr/>
          <p:nvPr/>
        </p:nvSpPr>
        <p:spPr>
          <a:xfrm>
            <a:off x="2392219" y="3072052"/>
            <a:ext cx="6096000" cy="1200329"/>
          </a:xfrm>
          <a:prstGeom prst="rect">
            <a:avLst/>
          </a:prstGeom>
        </p:spPr>
        <p:txBody>
          <a:bodyPr>
            <a:spAutoFit/>
          </a:bodyPr>
          <a:lstStyle/>
          <a:p>
            <a:r>
              <a:rPr lang="nl-NL" dirty="0"/>
              <a:t>Een aantal extra dagen voor de introductie</a:t>
            </a:r>
          </a:p>
          <a:p>
            <a:endParaRPr lang="nl-NL" dirty="0"/>
          </a:p>
          <a:p>
            <a:endParaRPr lang="nl-NL" dirty="0"/>
          </a:p>
          <a:p>
            <a:r>
              <a:rPr lang="nl-NL" dirty="0"/>
              <a:t>Nederlands, Rekenen, Burgerschap.</a:t>
            </a:r>
            <a:endParaRPr lang="en-US" dirty="0"/>
          </a:p>
        </p:txBody>
      </p:sp>
    </p:spTree>
    <p:extLst>
      <p:ext uri="{BB962C8B-B14F-4D97-AF65-F5344CB8AC3E}">
        <p14:creationId xmlns:p14="http://schemas.microsoft.com/office/powerpoint/2010/main" val="1441179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endParaRPr lang="nl-NL" dirty="0"/>
          </a:p>
        </p:txBody>
      </p:sp>
      <p:sp>
        <p:nvSpPr>
          <p:cNvPr id="3" name="Tijdelijke aanduiding voor voettekst 2"/>
          <p:cNvSpPr>
            <a:spLocks noGrp="1"/>
          </p:cNvSpPr>
          <p:nvPr>
            <p:ph type="ftr" sz="quarter" idx="11"/>
          </p:nvPr>
        </p:nvSpPr>
        <p:spPr/>
        <p:txBody>
          <a:bodyPr/>
          <a:lstStyle/>
          <a:p>
            <a:pPr>
              <a:defRPr/>
            </a:pPr>
            <a:r>
              <a:rPr lang="nl-NL" dirty="0"/>
              <a:t>vul hier een tekst in</a:t>
            </a:r>
          </a:p>
        </p:txBody>
      </p:sp>
      <p:sp>
        <p:nvSpPr>
          <p:cNvPr id="4" name="Tijdelijke aanduiding voor dianummer 3"/>
          <p:cNvSpPr>
            <a:spLocks noGrp="1"/>
          </p:cNvSpPr>
          <p:nvPr>
            <p:ph type="sldNum" sz="quarter" idx="12"/>
          </p:nvPr>
        </p:nvSpPr>
        <p:spPr/>
        <p:txBody>
          <a:bodyPr/>
          <a:lstStyle/>
          <a:p>
            <a:pPr>
              <a:defRPr/>
            </a:pPr>
            <a:fld id="{43DE65CC-D56F-4291-AC76-C5E18269C303}" type="slidenum">
              <a:rPr lang="nl-NL" altLang="nl-NL" smtClean="0"/>
              <a:pPr>
                <a:defRPr/>
              </a:pPr>
              <a:t>16</a:t>
            </a:fld>
            <a:endParaRPr lang="nl-NL" altLang="nl-NL"/>
          </a:p>
        </p:txBody>
      </p:sp>
      <p:sp>
        <p:nvSpPr>
          <p:cNvPr id="5" name="Rechthoek 4"/>
          <p:cNvSpPr/>
          <p:nvPr/>
        </p:nvSpPr>
        <p:spPr>
          <a:xfrm>
            <a:off x="3058067" y="818285"/>
            <a:ext cx="6954151" cy="861774"/>
          </a:xfrm>
          <a:prstGeom prst="rect">
            <a:avLst/>
          </a:prstGeom>
        </p:spPr>
        <p:txBody>
          <a:bodyPr wrap="square" lIns="91440" tIns="45720" rIns="91440" bIns="45720" anchor="t">
            <a:spAutoFit/>
          </a:bodyPr>
          <a:lstStyle/>
          <a:p>
            <a:r>
              <a:rPr lang="nl-NL" sz="3200" dirty="0">
                <a:solidFill>
                  <a:srgbClr val="FFC000"/>
                </a:solidFill>
                <a:latin typeface="Verdana"/>
                <a:ea typeface="Verdana"/>
                <a:cs typeface="Verdana"/>
              </a:rPr>
              <a:t>Lesprogramma (2)</a:t>
            </a:r>
            <a:endParaRPr lang="nl-NL" sz="3200" dirty="0">
              <a:solidFill>
                <a:srgbClr val="FFC000"/>
              </a:solidFill>
              <a:latin typeface="Verdana"/>
              <a:ea typeface="Verdana" pitchFamily="34" charset="0"/>
              <a:cs typeface="Verdana"/>
            </a:endParaRPr>
          </a:p>
          <a:p>
            <a:endParaRPr lang="en-US" dirty="0"/>
          </a:p>
        </p:txBody>
      </p:sp>
      <p:sp>
        <p:nvSpPr>
          <p:cNvPr id="6" name="Rechthoek 5"/>
          <p:cNvSpPr/>
          <p:nvPr/>
        </p:nvSpPr>
        <p:spPr>
          <a:xfrm>
            <a:off x="2392219" y="2052890"/>
            <a:ext cx="6096000" cy="369332"/>
          </a:xfrm>
          <a:prstGeom prst="rect">
            <a:avLst/>
          </a:prstGeom>
        </p:spPr>
        <p:txBody>
          <a:bodyPr lIns="91440" tIns="45720" rIns="91440" bIns="45720" anchor="t">
            <a:spAutoFit/>
          </a:bodyPr>
          <a:lstStyle/>
          <a:p>
            <a:endParaRPr lang="nl-NL" dirty="0"/>
          </a:p>
        </p:txBody>
      </p:sp>
      <p:sp>
        <p:nvSpPr>
          <p:cNvPr id="7" name="Rechthoek 6"/>
          <p:cNvSpPr/>
          <p:nvPr/>
        </p:nvSpPr>
        <p:spPr>
          <a:xfrm>
            <a:off x="1206886" y="1463386"/>
            <a:ext cx="8678332" cy="4247317"/>
          </a:xfrm>
          <a:prstGeom prst="rect">
            <a:avLst/>
          </a:prstGeom>
        </p:spPr>
        <p:txBody>
          <a:bodyPr wrap="square" lIns="91440" tIns="45720" rIns="91440" bIns="45720" anchor="t">
            <a:spAutoFit/>
          </a:bodyPr>
          <a:lstStyle/>
          <a:p>
            <a:r>
              <a:rPr lang="nl-NL" b="1" dirty="0">
                <a:latin typeface="Arial"/>
                <a:cs typeface="Arial"/>
              </a:rPr>
              <a:t>Huiswerk:</a:t>
            </a:r>
            <a:endParaRPr lang="nl-NL"/>
          </a:p>
          <a:p>
            <a:r>
              <a:rPr lang="nl-NL" dirty="0">
                <a:latin typeface="Arial"/>
                <a:cs typeface="Arial"/>
              </a:rPr>
              <a:t>Je gaat je thuis voorbereiden op de les. Bij de voorbereiding van de les ga je nadenken over wat je in deze les wil leren. Deze </a:t>
            </a:r>
            <a:r>
              <a:rPr lang="nl-NL" b="1" dirty="0">
                <a:latin typeface="Arial"/>
                <a:cs typeface="Arial"/>
              </a:rPr>
              <a:t>leervraag</a:t>
            </a:r>
            <a:r>
              <a:rPr lang="nl-NL" dirty="0">
                <a:latin typeface="Arial"/>
                <a:cs typeface="Arial"/>
              </a:rPr>
              <a:t> neem je mee naar de les. </a:t>
            </a:r>
            <a:endParaRPr lang="nl-NL"/>
          </a:p>
          <a:p>
            <a:r>
              <a:rPr lang="nl-NL" b="1" dirty="0">
                <a:latin typeface="Arial"/>
                <a:cs typeface="Arial"/>
              </a:rPr>
              <a:t>Onderwijsactiviteit:</a:t>
            </a:r>
            <a:endParaRPr lang="nl-NL"/>
          </a:p>
          <a:p>
            <a:r>
              <a:rPr lang="nl-NL" dirty="0">
                <a:latin typeface="Arial"/>
                <a:cs typeface="Arial"/>
              </a:rPr>
              <a:t>Tijdens de les  bespreekt de docent het huiswerk in en gaat door middel van het geven van opdrachten dieper in op het onderwerp. </a:t>
            </a:r>
          </a:p>
          <a:p>
            <a:endParaRPr lang="nl-NL" dirty="0">
              <a:latin typeface="Arial"/>
              <a:cs typeface="Arial"/>
            </a:endParaRPr>
          </a:p>
          <a:p>
            <a:r>
              <a:rPr lang="nl-NL" dirty="0">
                <a:latin typeface="Arial"/>
                <a:cs typeface="Arial"/>
              </a:rPr>
              <a:t>Bij ieder werkproces staat vermeld welke </a:t>
            </a:r>
            <a:r>
              <a:rPr lang="nl-NL" b="1" dirty="0">
                <a:latin typeface="Arial"/>
                <a:cs typeface="Arial"/>
              </a:rPr>
              <a:t>school opdrachten en (BPV) praktijkopdrachten</a:t>
            </a:r>
            <a:r>
              <a:rPr lang="nl-NL" dirty="0">
                <a:latin typeface="Arial"/>
                <a:cs typeface="Arial"/>
              </a:rPr>
              <a:t> je moet maken.  </a:t>
            </a:r>
            <a:endParaRPr lang="nl-NL"/>
          </a:p>
          <a:p>
            <a:endParaRPr lang="nl-NL"/>
          </a:p>
          <a:p>
            <a:r>
              <a:rPr lang="nl-NL" dirty="0">
                <a:latin typeface="Arial"/>
                <a:cs typeface="Arial"/>
              </a:rPr>
              <a:t>Als het werkproces is afgerond (schoolopdracht en praktijkopdracht) mag je het praktijkexamen  doen. </a:t>
            </a:r>
            <a:endParaRPr lang="nl-NL"/>
          </a:p>
          <a:p>
            <a:endParaRPr lang="nl-NL" dirty="0"/>
          </a:p>
          <a:p>
            <a:endParaRPr lang="nl-NL" dirty="0"/>
          </a:p>
        </p:txBody>
      </p:sp>
    </p:spTree>
    <p:extLst>
      <p:ext uri="{BB962C8B-B14F-4D97-AF65-F5344CB8AC3E}">
        <p14:creationId xmlns:p14="http://schemas.microsoft.com/office/powerpoint/2010/main" val="3175441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0" dirty="0">
                <a:solidFill>
                  <a:schemeClr val="accent6"/>
                </a:solidFill>
              </a:rPr>
              <a:t>Praktijk</a:t>
            </a:r>
            <a:endParaRPr lang="en-US" b="0" dirty="0">
              <a:solidFill>
                <a:schemeClr val="accent6"/>
              </a:solidFill>
            </a:endParaRPr>
          </a:p>
        </p:txBody>
      </p:sp>
      <p:sp>
        <p:nvSpPr>
          <p:cNvPr id="3" name="Tijdelijke aanduiding voor inhoud 2"/>
          <p:cNvSpPr>
            <a:spLocks noGrp="1"/>
          </p:cNvSpPr>
          <p:nvPr>
            <p:ph idx="1"/>
          </p:nvPr>
        </p:nvSpPr>
        <p:spPr/>
        <p:txBody>
          <a:bodyPr/>
          <a:lstStyle/>
          <a:p>
            <a:r>
              <a:rPr lang="nl-NL" dirty="0"/>
              <a:t>Je werkt in de praktijk aan oefenopdrachten(</a:t>
            </a:r>
            <a:r>
              <a:rPr lang="nl-NL" dirty="0" err="1"/>
              <a:t>digibib</a:t>
            </a:r>
            <a:r>
              <a:rPr lang="nl-NL" dirty="0"/>
              <a:t>) die je voorbereiden op het examen.</a:t>
            </a:r>
          </a:p>
          <a:p>
            <a:endParaRPr lang="nl-NL" dirty="0"/>
          </a:p>
          <a:p>
            <a:r>
              <a:rPr lang="nl-NL" dirty="0"/>
              <a:t>Verder gebruik je het document ‘persoonlijke ontwikkeling’, dit is een meetinstrument voor de ontwikkeling van je beroepshouding in de praktijk.</a:t>
            </a:r>
          </a:p>
          <a:p>
            <a:endParaRPr lang="nl-NL" dirty="0"/>
          </a:p>
          <a:p>
            <a:r>
              <a:rPr lang="nl-NL" dirty="0"/>
              <a:t>In de praktijk heb je een werk/praktijkbegeleider die jou zal begeleiden bij het werken in de praktijk en het maken van de opdrachten.</a:t>
            </a:r>
          </a:p>
          <a:p>
            <a:endParaRPr lang="nl-NL" dirty="0"/>
          </a:p>
          <a:p>
            <a:r>
              <a:rPr lang="nl-NL" dirty="0"/>
              <a:t>Je hebt in de praktijk én op school verschillende voortgangsgesprekken om je beroepsontwikkeling te volgen.</a:t>
            </a:r>
            <a:endParaRPr lang="en-US" dirty="0"/>
          </a:p>
        </p:txBody>
      </p:sp>
      <p:sp>
        <p:nvSpPr>
          <p:cNvPr id="4" name="Tijdelijke aanduiding voor datum 3"/>
          <p:cNvSpPr>
            <a:spLocks noGrp="1"/>
          </p:cNvSpPr>
          <p:nvPr>
            <p:ph type="dt" sz="half" idx="10"/>
          </p:nvPr>
        </p:nvSpPr>
        <p:spPr/>
        <p:txBody>
          <a:bodyPr/>
          <a:lstStyle/>
          <a:p>
            <a:pPr>
              <a:defRPr/>
            </a:pPr>
            <a:fld id="{1AFE1BDE-476F-4488-932C-0B9DF66EE732}" type="datetime1">
              <a:rPr lang="nl-NL" smtClean="0"/>
              <a:pPr>
                <a:defRPr/>
              </a:pPr>
              <a:t>22-4-2022</a:t>
            </a:fld>
            <a:endParaRPr lang="nl-NL"/>
          </a:p>
        </p:txBody>
      </p:sp>
      <p:sp>
        <p:nvSpPr>
          <p:cNvPr id="5" name="Tijdelijke aanduiding voor voettekst 4"/>
          <p:cNvSpPr>
            <a:spLocks noGrp="1"/>
          </p:cNvSpPr>
          <p:nvPr>
            <p:ph type="ftr" sz="quarter" idx="11"/>
          </p:nvPr>
        </p:nvSpPr>
        <p:spPr/>
        <p:txBody>
          <a:bodyPr/>
          <a:lstStyle/>
          <a:p>
            <a:pPr>
              <a:defRPr/>
            </a:pPr>
            <a:r>
              <a:rPr lang="nl-NL"/>
              <a:t>vul hier een tekst in</a:t>
            </a:r>
          </a:p>
        </p:txBody>
      </p:sp>
      <p:sp>
        <p:nvSpPr>
          <p:cNvPr id="6" name="Tijdelijke aanduiding voor dianummer 5"/>
          <p:cNvSpPr>
            <a:spLocks noGrp="1"/>
          </p:cNvSpPr>
          <p:nvPr>
            <p:ph type="sldNum" sz="quarter" idx="12"/>
          </p:nvPr>
        </p:nvSpPr>
        <p:spPr/>
        <p:txBody>
          <a:bodyPr/>
          <a:lstStyle/>
          <a:p>
            <a:pPr>
              <a:defRPr/>
            </a:pPr>
            <a:fld id="{DA183528-66F1-4454-AF95-D4656A4D0E38}" type="slidenum">
              <a:rPr lang="nl-NL" altLang="nl-NL" smtClean="0"/>
              <a:pPr>
                <a:defRPr/>
              </a:pPr>
              <a:t>17</a:t>
            </a:fld>
            <a:endParaRPr lang="nl-NL" altLang="nl-NL"/>
          </a:p>
        </p:txBody>
      </p:sp>
    </p:spTree>
    <p:extLst>
      <p:ext uri="{BB962C8B-B14F-4D97-AF65-F5344CB8AC3E}">
        <p14:creationId xmlns:p14="http://schemas.microsoft.com/office/powerpoint/2010/main" val="2005531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0" dirty="0">
                <a:solidFill>
                  <a:schemeClr val="accent6"/>
                </a:solidFill>
              </a:rPr>
              <a:t>School</a:t>
            </a:r>
            <a:endParaRPr lang="en-US" b="0" dirty="0">
              <a:solidFill>
                <a:schemeClr val="accent6"/>
              </a:solidFill>
            </a:endParaRPr>
          </a:p>
        </p:txBody>
      </p:sp>
      <p:sp>
        <p:nvSpPr>
          <p:cNvPr id="3" name="Tijdelijke aanduiding voor inhoud 2"/>
          <p:cNvSpPr>
            <a:spLocks noGrp="1"/>
          </p:cNvSpPr>
          <p:nvPr>
            <p:ph idx="1"/>
          </p:nvPr>
        </p:nvSpPr>
        <p:spPr/>
        <p:txBody>
          <a:bodyPr/>
          <a:lstStyle/>
          <a:p>
            <a:r>
              <a:rPr lang="nl-NL" dirty="0"/>
              <a:t>Je volgt wekelijks de lessen. Je verzuim is maximaal 10%.</a:t>
            </a:r>
          </a:p>
          <a:p>
            <a:endParaRPr lang="nl-NL" dirty="0"/>
          </a:p>
          <a:p>
            <a:r>
              <a:rPr lang="nl-NL" dirty="0"/>
              <a:t>Je studieloopbaanbegeleider zal je op school begeleiden bij de opdrachten.</a:t>
            </a:r>
          </a:p>
          <a:p>
            <a:endParaRPr lang="nl-NL" dirty="0"/>
          </a:p>
          <a:p>
            <a:r>
              <a:rPr lang="nl-NL" dirty="0"/>
              <a:t>Praktijk,  school en student hebben minimaal 2x in dit jaar contact. </a:t>
            </a:r>
          </a:p>
          <a:p>
            <a:endParaRPr lang="nl-NL" dirty="0"/>
          </a:p>
          <a:p>
            <a:r>
              <a:rPr lang="nl-NL" dirty="0"/>
              <a:t>Er wordt dan in een voortgangsgesprek met elkaar afgestemd of de student zich voldoende heeft ontwikkeld om examen te kunnen doen.</a:t>
            </a:r>
          </a:p>
          <a:p>
            <a:endParaRPr lang="nl-NL" dirty="0"/>
          </a:p>
          <a:p>
            <a:endParaRPr lang="en-US" dirty="0"/>
          </a:p>
        </p:txBody>
      </p:sp>
      <p:sp>
        <p:nvSpPr>
          <p:cNvPr id="4" name="Tijdelijke aanduiding voor datum 3"/>
          <p:cNvSpPr>
            <a:spLocks noGrp="1"/>
          </p:cNvSpPr>
          <p:nvPr>
            <p:ph type="dt" sz="half" idx="10"/>
          </p:nvPr>
        </p:nvSpPr>
        <p:spPr/>
        <p:txBody>
          <a:bodyPr/>
          <a:lstStyle/>
          <a:p>
            <a:pPr>
              <a:defRPr/>
            </a:pPr>
            <a:fld id="{1AFE1BDE-476F-4488-932C-0B9DF66EE732}" type="datetime1">
              <a:rPr lang="nl-NL" smtClean="0"/>
              <a:pPr>
                <a:defRPr/>
              </a:pPr>
              <a:t>22-4-2022</a:t>
            </a:fld>
            <a:endParaRPr lang="nl-NL"/>
          </a:p>
        </p:txBody>
      </p:sp>
      <p:sp>
        <p:nvSpPr>
          <p:cNvPr id="5" name="Tijdelijke aanduiding voor voettekst 4"/>
          <p:cNvSpPr>
            <a:spLocks noGrp="1"/>
          </p:cNvSpPr>
          <p:nvPr>
            <p:ph type="ftr" sz="quarter" idx="11"/>
          </p:nvPr>
        </p:nvSpPr>
        <p:spPr/>
        <p:txBody>
          <a:bodyPr/>
          <a:lstStyle/>
          <a:p>
            <a:pPr>
              <a:defRPr/>
            </a:pPr>
            <a:r>
              <a:rPr lang="nl-NL"/>
              <a:t>vul hier een tekst in</a:t>
            </a:r>
          </a:p>
        </p:txBody>
      </p:sp>
      <p:sp>
        <p:nvSpPr>
          <p:cNvPr id="6" name="Tijdelijke aanduiding voor dianummer 5"/>
          <p:cNvSpPr>
            <a:spLocks noGrp="1"/>
          </p:cNvSpPr>
          <p:nvPr>
            <p:ph type="sldNum" sz="quarter" idx="12"/>
          </p:nvPr>
        </p:nvSpPr>
        <p:spPr/>
        <p:txBody>
          <a:bodyPr/>
          <a:lstStyle/>
          <a:p>
            <a:pPr>
              <a:defRPr/>
            </a:pPr>
            <a:fld id="{DA183528-66F1-4454-AF95-D4656A4D0E38}" type="slidenum">
              <a:rPr lang="nl-NL" altLang="nl-NL" smtClean="0"/>
              <a:pPr>
                <a:defRPr/>
              </a:pPr>
              <a:t>18</a:t>
            </a:fld>
            <a:endParaRPr lang="nl-NL" altLang="nl-NL"/>
          </a:p>
        </p:txBody>
      </p:sp>
    </p:spTree>
    <p:extLst>
      <p:ext uri="{BB962C8B-B14F-4D97-AF65-F5344CB8AC3E}">
        <p14:creationId xmlns:p14="http://schemas.microsoft.com/office/powerpoint/2010/main" val="1308590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0" dirty="0">
                <a:solidFill>
                  <a:srgbClr val="FFC000"/>
                </a:solidFill>
              </a:rPr>
              <a:t>Wanneer kun je starten</a:t>
            </a:r>
            <a:endParaRPr lang="en-US" b="0" dirty="0">
              <a:solidFill>
                <a:srgbClr val="FFC000"/>
              </a:solidFill>
            </a:endParaRPr>
          </a:p>
        </p:txBody>
      </p:sp>
      <p:sp>
        <p:nvSpPr>
          <p:cNvPr id="3" name="Tijdelijke aanduiding voor inhoud 2"/>
          <p:cNvSpPr>
            <a:spLocks noGrp="1"/>
          </p:cNvSpPr>
          <p:nvPr>
            <p:ph idx="1"/>
          </p:nvPr>
        </p:nvSpPr>
        <p:spPr/>
        <p:txBody>
          <a:bodyPr/>
          <a:lstStyle/>
          <a:p>
            <a:r>
              <a:rPr lang="nl-NL" dirty="0"/>
              <a:t>Je hebt een werkplek</a:t>
            </a:r>
          </a:p>
          <a:p>
            <a:endParaRPr lang="nl-NL" dirty="0"/>
          </a:p>
          <a:p>
            <a:r>
              <a:rPr lang="nl-NL" dirty="0"/>
              <a:t>Je voldoet aan de toelatingseisen</a:t>
            </a:r>
          </a:p>
          <a:p>
            <a:endParaRPr lang="nl-NL" dirty="0"/>
          </a:p>
          <a:p>
            <a:r>
              <a:rPr lang="nl-NL" dirty="0"/>
              <a:t>Je hebt toestemming van je werkgever.</a:t>
            </a:r>
          </a:p>
          <a:p>
            <a:endParaRPr lang="nl-NL" dirty="0"/>
          </a:p>
          <a:p>
            <a:r>
              <a:rPr lang="nl-NL" dirty="0"/>
              <a:t>Je bent gemotiveerd!</a:t>
            </a:r>
            <a:endParaRPr lang="en-US" dirty="0"/>
          </a:p>
        </p:txBody>
      </p:sp>
      <p:sp>
        <p:nvSpPr>
          <p:cNvPr id="4" name="Tijdelijke aanduiding voor datum 3"/>
          <p:cNvSpPr>
            <a:spLocks noGrp="1"/>
          </p:cNvSpPr>
          <p:nvPr>
            <p:ph type="dt" sz="half" idx="10"/>
          </p:nvPr>
        </p:nvSpPr>
        <p:spPr/>
        <p:txBody>
          <a:bodyPr/>
          <a:lstStyle/>
          <a:p>
            <a:pPr>
              <a:defRPr/>
            </a:pPr>
            <a:endParaRPr lang="nl-NL" dirty="0"/>
          </a:p>
        </p:txBody>
      </p:sp>
      <p:sp>
        <p:nvSpPr>
          <p:cNvPr id="5" name="Tijdelijke aanduiding voor voettekst 4"/>
          <p:cNvSpPr>
            <a:spLocks noGrp="1"/>
          </p:cNvSpPr>
          <p:nvPr>
            <p:ph type="ftr" sz="quarter" idx="11"/>
          </p:nvPr>
        </p:nvSpPr>
        <p:spPr/>
        <p:txBody>
          <a:bodyPr/>
          <a:lstStyle/>
          <a:p>
            <a:pPr>
              <a:defRPr/>
            </a:pPr>
            <a:r>
              <a:rPr lang="nl-NL"/>
              <a:t>vul hier een tekst in</a:t>
            </a:r>
          </a:p>
        </p:txBody>
      </p:sp>
      <p:sp>
        <p:nvSpPr>
          <p:cNvPr id="6" name="Tijdelijke aanduiding voor dianummer 5"/>
          <p:cNvSpPr>
            <a:spLocks noGrp="1"/>
          </p:cNvSpPr>
          <p:nvPr>
            <p:ph type="sldNum" sz="quarter" idx="12"/>
          </p:nvPr>
        </p:nvSpPr>
        <p:spPr/>
        <p:txBody>
          <a:bodyPr/>
          <a:lstStyle/>
          <a:p>
            <a:pPr>
              <a:defRPr/>
            </a:pPr>
            <a:fld id="{DA183528-66F1-4454-AF95-D4656A4D0E38}" type="slidenum">
              <a:rPr lang="nl-NL" altLang="nl-NL" smtClean="0"/>
              <a:pPr>
                <a:defRPr/>
              </a:pPr>
              <a:t>19</a:t>
            </a:fld>
            <a:endParaRPr lang="nl-NL" altLang="nl-NL"/>
          </a:p>
        </p:txBody>
      </p:sp>
    </p:spTree>
    <p:extLst>
      <p:ext uri="{BB962C8B-B14F-4D97-AF65-F5344CB8AC3E}">
        <p14:creationId xmlns:p14="http://schemas.microsoft.com/office/powerpoint/2010/main" val="2829165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53DD3-C27C-457D-ADDD-066D01CB95CA}"/>
              </a:ext>
            </a:extLst>
          </p:cNvPr>
          <p:cNvSpPr>
            <a:spLocks noGrp="1"/>
          </p:cNvSpPr>
          <p:nvPr>
            <p:ph type="title"/>
          </p:nvPr>
        </p:nvSpPr>
        <p:spPr>
          <a:xfrm>
            <a:off x="1074830" y="226060"/>
            <a:ext cx="9875520" cy="1356360"/>
          </a:xfrm>
        </p:spPr>
        <p:txBody>
          <a:bodyPr rtlCol="0"/>
          <a:lstStyle/>
          <a:p>
            <a:pPr rtl="0"/>
            <a:r>
              <a:rPr lang="nl-NL">
                <a:latin typeface="Rockwell" panose="02060603020205020403" pitchFamily="18" charset="0"/>
              </a:rPr>
              <a:t>Planning van de dag</a:t>
            </a:r>
          </a:p>
        </p:txBody>
      </p:sp>
      <p:graphicFrame>
        <p:nvGraphicFramePr>
          <p:cNvPr id="4" name="Tijdelijke aanduiding voor inhoud 3">
            <a:extLst>
              <a:ext uri="{FF2B5EF4-FFF2-40B4-BE49-F238E27FC236}">
                <a16:creationId xmlns:a16="http://schemas.microsoft.com/office/drawing/2014/main" id="{31F44B22-324B-4DE8-B32C-85312184904C}"/>
              </a:ext>
            </a:extLst>
          </p:cNvPr>
          <p:cNvGraphicFramePr>
            <a:graphicFrameLocks noGrp="1"/>
          </p:cNvGraphicFramePr>
          <p:nvPr>
            <p:ph idx="1"/>
          </p:nvPr>
        </p:nvGraphicFramePr>
        <p:xfrm>
          <a:off x="1054358" y="1587500"/>
          <a:ext cx="10099063" cy="4133362"/>
        </p:xfrm>
        <a:graphic>
          <a:graphicData uri="http://schemas.openxmlformats.org/drawingml/2006/table">
            <a:tbl>
              <a:tblPr firstRow="1" bandRow="1">
                <a:tableStyleId>{5C22544A-7EE6-4342-B048-85BDC9FD1C3A}</a:tableStyleId>
              </a:tblPr>
              <a:tblGrid>
                <a:gridCol w="2932582">
                  <a:extLst>
                    <a:ext uri="{9D8B030D-6E8A-4147-A177-3AD203B41FA5}">
                      <a16:colId xmlns:a16="http://schemas.microsoft.com/office/drawing/2014/main" val="743422230"/>
                    </a:ext>
                  </a:extLst>
                </a:gridCol>
                <a:gridCol w="7166481">
                  <a:extLst>
                    <a:ext uri="{9D8B030D-6E8A-4147-A177-3AD203B41FA5}">
                      <a16:colId xmlns:a16="http://schemas.microsoft.com/office/drawing/2014/main" val="777156215"/>
                    </a:ext>
                  </a:extLst>
                </a:gridCol>
              </a:tblGrid>
              <a:tr h="372973">
                <a:tc>
                  <a:txBody>
                    <a:bodyPr/>
                    <a:lstStyle/>
                    <a:p>
                      <a:pPr rtl="0"/>
                      <a:r>
                        <a:rPr lang="nl">
                          <a:latin typeface="Tahoma" panose="020B0604030504040204" pitchFamily="34" charset="0"/>
                          <a:ea typeface="Tahoma" panose="020B0604030504040204" pitchFamily="34" charset="0"/>
                          <a:cs typeface="Tahoma" panose="020B0604030504040204" pitchFamily="34" charset="0"/>
                        </a:rPr>
                        <a:t>TIJD</a:t>
                      </a:r>
                    </a:p>
                  </a:txBody>
                  <a:tcPr/>
                </a:tc>
                <a:tc>
                  <a:txBody>
                    <a:bodyPr/>
                    <a:lstStyle/>
                    <a:p>
                      <a:pPr rtl="0"/>
                      <a:endParaRPr lang="nl"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496822786"/>
                  </a:ext>
                </a:extLst>
              </a:tr>
              <a:tr h="3760389">
                <a:tc>
                  <a:txBody>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nl" sz="1800" dirty="0">
                          <a:latin typeface="Tahoma" panose="020B0604030504040204" pitchFamily="34" charset="0"/>
                          <a:ea typeface="Tahoma" panose="020B0604030504040204" pitchFamily="34" charset="0"/>
                          <a:cs typeface="Tahoma" panose="020B0604030504040204" pitchFamily="34" charset="0"/>
                        </a:rPr>
                        <a:t>09.00 – 10.30 uur</a:t>
                      </a: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nl" sz="1800"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nl" sz="1800" dirty="0">
                          <a:latin typeface="Tahoma" panose="020B0604030504040204" pitchFamily="34" charset="0"/>
                          <a:ea typeface="Tahoma" panose="020B0604030504040204" pitchFamily="34" charset="0"/>
                          <a:cs typeface="Tahoma" panose="020B0604030504040204" pitchFamily="34" charset="0"/>
                        </a:rPr>
                        <a:t>10.30 – 10.45 uur</a:t>
                      </a: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nl" sz="1800" dirty="0">
                          <a:latin typeface="Tahoma" panose="020B0604030504040204" pitchFamily="34" charset="0"/>
                          <a:ea typeface="Tahoma" panose="020B0604030504040204" pitchFamily="34" charset="0"/>
                          <a:cs typeface="Tahoma" panose="020B0604030504040204" pitchFamily="34" charset="0"/>
                        </a:rPr>
                        <a:t>10.45 – 12.15 uur</a:t>
                      </a: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nl" sz="1800" dirty="0">
                          <a:latin typeface="Tahoma" panose="020B0604030504040204" pitchFamily="34" charset="0"/>
                          <a:ea typeface="Tahoma" panose="020B0604030504040204" pitchFamily="34" charset="0"/>
                          <a:cs typeface="Tahoma" panose="020B0604030504040204" pitchFamily="34" charset="0"/>
                        </a:rPr>
                        <a:t>12.15 – 13.00 uur</a:t>
                      </a: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nl" sz="1800" dirty="0">
                          <a:latin typeface="Tahoma" panose="020B0604030504040204" pitchFamily="34" charset="0"/>
                          <a:ea typeface="Tahoma" panose="020B0604030504040204" pitchFamily="34" charset="0"/>
                          <a:cs typeface="Tahoma" panose="020B0604030504040204" pitchFamily="34" charset="0"/>
                        </a:rPr>
                        <a:t>13.00 – 14.30 uur</a:t>
                      </a: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nl" sz="1800" dirty="0">
                          <a:latin typeface="Tahoma" panose="020B0604030504040204" pitchFamily="34" charset="0"/>
                          <a:ea typeface="Tahoma" panose="020B0604030504040204" pitchFamily="34" charset="0"/>
                          <a:cs typeface="Tahoma" panose="020B0604030504040204" pitchFamily="34" charset="0"/>
                        </a:rPr>
                        <a:t>14.30 – 14.45 uur</a:t>
                      </a:r>
                    </a:p>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nl" sz="1800" dirty="0">
                          <a:latin typeface="Tahoma" panose="020B0604030504040204" pitchFamily="34" charset="0"/>
                          <a:ea typeface="Tahoma" panose="020B0604030504040204" pitchFamily="34" charset="0"/>
                          <a:cs typeface="Tahoma" panose="020B0604030504040204" pitchFamily="34" charset="0"/>
                        </a:rPr>
                        <a:t>14.45 – 15.30 uur</a:t>
                      </a:r>
                    </a:p>
                  </a:txBody>
                  <a:tcPr/>
                </a:tc>
                <a:tc>
                  <a:txBody>
                    <a:bodyPr/>
                    <a:lstStyle/>
                    <a:p>
                      <a:pPr marL="0" indent="0" rtl="0">
                        <a:lnSpc>
                          <a:spcPct val="150000"/>
                        </a:lnSpc>
                        <a:buFont typeface="Wingdings" panose="05000000000000000000" pitchFamily="2" charset="2"/>
                        <a:buNone/>
                      </a:pPr>
                      <a:r>
                        <a:rPr lang="nl" sz="1800" dirty="0">
                          <a:latin typeface="Tahoma" panose="020B0604030504040204" pitchFamily="34" charset="0"/>
                          <a:ea typeface="Tahoma" panose="020B0604030504040204" pitchFamily="34" charset="0"/>
                          <a:cs typeface="Tahoma" panose="020B0604030504040204" pitchFamily="34" charset="0"/>
                        </a:rPr>
                        <a:t>Welkom</a:t>
                      </a:r>
                    </a:p>
                    <a:p>
                      <a:pPr marL="0" indent="0" rtl="0">
                        <a:lnSpc>
                          <a:spcPct val="150000"/>
                        </a:lnSpc>
                        <a:buFont typeface="Wingdings" panose="05000000000000000000" pitchFamily="2" charset="2"/>
                        <a:buNone/>
                      </a:pPr>
                      <a:r>
                        <a:rPr lang="nl" sz="1800" dirty="0">
                          <a:latin typeface="Tahoma" panose="020B0604030504040204" pitchFamily="34" charset="0"/>
                          <a:ea typeface="Tahoma" panose="020B0604030504040204" pitchFamily="34" charset="0"/>
                          <a:cs typeface="Tahoma" panose="020B0604030504040204" pitchFamily="34" charset="0"/>
                        </a:rPr>
                        <a:t>1.2 Introductie: Start van de opleiding </a:t>
                      </a:r>
                    </a:p>
                    <a:p>
                      <a:pPr marL="0" indent="0" rtl="0">
                        <a:lnSpc>
                          <a:spcPct val="150000"/>
                        </a:lnSpc>
                        <a:buFont typeface="Wingdings" panose="05000000000000000000" pitchFamily="2" charset="2"/>
                        <a:buNone/>
                      </a:pPr>
                      <a:r>
                        <a:rPr lang="nl" sz="1800" dirty="0">
                          <a:latin typeface="Tahoma" panose="020B0604030504040204" pitchFamily="34" charset="0"/>
                          <a:ea typeface="Tahoma" panose="020B0604030504040204" pitchFamily="34" charset="0"/>
                          <a:cs typeface="Tahoma" panose="020B0604030504040204" pitchFamily="34" charset="0"/>
                        </a:rPr>
                        <a:t>PAUZE</a:t>
                      </a:r>
                    </a:p>
                    <a:p>
                      <a:pPr marL="0" indent="0" rtl="0">
                        <a:lnSpc>
                          <a:spcPct val="150000"/>
                        </a:lnSpc>
                        <a:buFont typeface="Wingdings" panose="05000000000000000000" pitchFamily="2" charset="2"/>
                        <a:buNone/>
                      </a:pPr>
                      <a:r>
                        <a:rPr lang="nl" sz="1800" dirty="0">
                          <a:latin typeface="Tahoma" panose="020B0604030504040204" pitchFamily="34" charset="0"/>
                          <a:ea typeface="Tahoma" panose="020B0604030504040204" pitchFamily="34" charset="0"/>
                          <a:cs typeface="Tahoma" panose="020B0604030504040204" pitchFamily="34" charset="0"/>
                        </a:rPr>
                        <a:t>1.3 Digitaal onderwijs</a:t>
                      </a:r>
                    </a:p>
                    <a:p>
                      <a:pPr marL="0" indent="0" rtl="0">
                        <a:lnSpc>
                          <a:spcPct val="150000"/>
                        </a:lnSpc>
                        <a:buFont typeface="Wingdings" panose="05000000000000000000" pitchFamily="2" charset="2"/>
                        <a:buNone/>
                      </a:pPr>
                      <a:r>
                        <a:rPr lang="nl-NL" sz="1800" dirty="0">
                          <a:latin typeface="Tahoma" panose="020B0604030504040204" pitchFamily="34" charset="0"/>
                          <a:ea typeface="Tahoma" panose="020B0604030504040204" pitchFamily="34" charset="0"/>
                          <a:cs typeface="Tahoma" panose="020B0604030504040204" pitchFamily="34" charset="0"/>
                        </a:rPr>
                        <a:t>PAUZE</a:t>
                      </a:r>
                    </a:p>
                    <a:p>
                      <a:pPr marL="0" indent="0" rtl="0">
                        <a:lnSpc>
                          <a:spcPct val="150000"/>
                        </a:lnSpc>
                        <a:buFont typeface="Wingdings" panose="05000000000000000000" pitchFamily="2" charset="2"/>
                        <a:buNone/>
                      </a:pPr>
                      <a:r>
                        <a:rPr lang="nl-NL" sz="1800" dirty="0">
                          <a:latin typeface="Tahoma" panose="020B0604030504040204" pitchFamily="34" charset="0"/>
                          <a:ea typeface="Tahoma" panose="020B0604030504040204" pitchFamily="34" charset="0"/>
                          <a:cs typeface="Tahoma" panose="020B0604030504040204" pitchFamily="34" charset="0"/>
                        </a:rPr>
                        <a:t>1.3 Digitaal onderwijs</a:t>
                      </a:r>
                    </a:p>
                    <a:p>
                      <a:pPr marL="0" indent="0" rtl="0">
                        <a:lnSpc>
                          <a:spcPct val="150000"/>
                        </a:lnSpc>
                        <a:buFont typeface="Wingdings" panose="05000000000000000000" pitchFamily="2" charset="2"/>
                        <a:buNone/>
                      </a:pPr>
                      <a:r>
                        <a:rPr lang="nl-NL" sz="1800" dirty="0">
                          <a:latin typeface="Tahoma" panose="020B0604030504040204" pitchFamily="34" charset="0"/>
                          <a:ea typeface="Tahoma" panose="020B0604030504040204" pitchFamily="34" charset="0"/>
                          <a:cs typeface="Tahoma" panose="020B0604030504040204" pitchFamily="34" charset="0"/>
                        </a:rPr>
                        <a:t>PAUZE</a:t>
                      </a:r>
                    </a:p>
                    <a:p>
                      <a:pPr marL="0" indent="0" rtl="0">
                        <a:lnSpc>
                          <a:spcPct val="150000"/>
                        </a:lnSpc>
                        <a:buFont typeface="Wingdings" panose="05000000000000000000" pitchFamily="2" charset="2"/>
                        <a:buNone/>
                      </a:pPr>
                      <a:r>
                        <a:rPr lang="nl" dirty="0">
                          <a:latin typeface="Tahoma" panose="020B0604030504040204" pitchFamily="34" charset="0"/>
                          <a:ea typeface="Tahoma" panose="020B0604030504040204" pitchFamily="34" charset="0"/>
                          <a:cs typeface="Tahoma" panose="020B0604030504040204" pitchFamily="34" charset="0"/>
                        </a:rPr>
                        <a:t>1.8 Introductie: Kennismaken met de lesgroep</a:t>
                      </a:r>
                    </a:p>
                    <a:p>
                      <a:pPr marL="0" indent="0" rtl="0">
                        <a:lnSpc>
                          <a:spcPct val="150000"/>
                        </a:lnSpc>
                        <a:buFont typeface="Wingdings" panose="05000000000000000000" pitchFamily="2" charset="2"/>
                        <a:buNone/>
                      </a:pPr>
                      <a:endParaRPr lang="nl"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44739329"/>
                  </a:ext>
                </a:extLst>
              </a:tr>
            </a:tbl>
          </a:graphicData>
        </a:graphic>
      </p:graphicFrame>
      <p:pic>
        <p:nvPicPr>
          <p:cNvPr id="8" name="Graphic 7" descr="Lijst">
            <a:extLst>
              <a:ext uri="{FF2B5EF4-FFF2-40B4-BE49-F238E27FC236}">
                <a16:creationId xmlns:a16="http://schemas.microsoft.com/office/drawing/2014/main" id="{88170882-EDB5-4043-A10A-3D2B629A5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736700" y="447040"/>
            <a:ext cx="877078" cy="914400"/>
          </a:xfrm>
          <a:prstGeom prst="rect">
            <a:avLst/>
          </a:prstGeom>
        </p:spPr>
      </p:pic>
    </p:spTree>
    <p:extLst>
      <p:ext uri="{BB962C8B-B14F-4D97-AF65-F5344CB8AC3E}">
        <p14:creationId xmlns:p14="http://schemas.microsoft.com/office/powerpoint/2010/main" val="1524077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dirty="0"/>
          </a:p>
        </p:txBody>
      </p:sp>
      <p:sp>
        <p:nvSpPr>
          <p:cNvPr id="4" name="Tijdelijke aanduiding voor datum 3"/>
          <p:cNvSpPr>
            <a:spLocks noGrp="1"/>
          </p:cNvSpPr>
          <p:nvPr>
            <p:ph type="dt" sz="half" idx="10"/>
          </p:nvPr>
        </p:nvSpPr>
        <p:spPr/>
        <p:txBody>
          <a:bodyPr/>
          <a:lstStyle/>
          <a:p>
            <a:pPr>
              <a:defRPr/>
            </a:pPr>
            <a:endParaRPr lang="nl-NL" dirty="0"/>
          </a:p>
        </p:txBody>
      </p:sp>
      <p:sp>
        <p:nvSpPr>
          <p:cNvPr id="5" name="Tijdelijke aanduiding voor voettekst 4"/>
          <p:cNvSpPr>
            <a:spLocks noGrp="1"/>
          </p:cNvSpPr>
          <p:nvPr>
            <p:ph type="ftr" sz="quarter" idx="11"/>
          </p:nvPr>
        </p:nvSpPr>
        <p:spPr/>
        <p:txBody>
          <a:bodyPr/>
          <a:lstStyle/>
          <a:p>
            <a:pPr>
              <a:defRPr/>
            </a:pPr>
            <a:r>
              <a:rPr lang="nl-NL"/>
              <a:t>vul hier een tekst in</a:t>
            </a:r>
          </a:p>
        </p:txBody>
      </p:sp>
      <p:sp>
        <p:nvSpPr>
          <p:cNvPr id="6" name="Tijdelijke aanduiding voor dianummer 5"/>
          <p:cNvSpPr>
            <a:spLocks noGrp="1"/>
          </p:cNvSpPr>
          <p:nvPr>
            <p:ph type="sldNum" sz="quarter" idx="12"/>
          </p:nvPr>
        </p:nvSpPr>
        <p:spPr/>
        <p:txBody>
          <a:bodyPr/>
          <a:lstStyle/>
          <a:p>
            <a:pPr>
              <a:defRPr/>
            </a:pPr>
            <a:fld id="{DA183528-66F1-4454-AF95-D4656A4D0E38}" type="slidenum">
              <a:rPr lang="nl-NL" altLang="nl-NL" smtClean="0"/>
              <a:pPr>
                <a:defRPr/>
              </a:pPr>
              <a:t>20</a:t>
            </a:fld>
            <a:endParaRPr lang="nl-NL" altLang="nl-NL"/>
          </a:p>
        </p:txBody>
      </p:sp>
      <p:pic>
        <p:nvPicPr>
          <p:cNvPr id="3074" name="Picture 2" descr="Afbeeldingsresultaat voor vraagteke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0218" y="1417638"/>
            <a:ext cx="7030181" cy="369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19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31F44B22-324B-4DE8-B32C-85312184904C}"/>
              </a:ext>
            </a:extLst>
          </p:cNvPr>
          <p:cNvGraphicFramePr>
            <a:graphicFrameLocks noGrp="1"/>
          </p:cNvGraphicFramePr>
          <p:nvPr>
            <p:ph idx="1"/>
          </p:nvPr>
        </p:nvGraphicFramePr>
        <p:xfrm>
          <a:off x="1023200" y="514170"/>
          <a:ext cx="7173800" cy="3986742"/>
        </p:xfrm>
        <a:graphic>
          <a:graphicData uri="http://schemas.openxmlformats.org/drawingml/2006/table">
            <a:tbl>
              <a:tblPr firstRow="1" bandRow="1">
                <a:tableStyleId>{5C22544A-7EE6-4342-B048-85BDC9FD1C3A}</a:tableStyleId>
              </a:tblPr>
              <a:tblGrid>
                <a:gridCol w="7173800">
                  <a:extLst>
                    <a:ext uri="{9D8B030D-6E8A-4147-A177-3AD203B41FA5}">
                      <a16:colId xmlns:a16="http://schemas.microsoft.com/office/drawing/2014/main" val="743422230"/>
                    </a:ext>
                  </a:extLst>
                </a:gridCol>
              </a:tblGrid>
              <a:tr h="371306">
                <a:tc>
                  <a:txBody>
                    <a:bodyPr/>
                    <a:lstStyle/>
                    <a:p>
                      <a:pPr rtl="0"/>
                      <a:endParaRPr lang="n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496822786"/>
                  </a:ext>
                </a:extLst>
              </a:tr>
              <a:tr h="3180803">
                <a:tc>
                  <a:txBody>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r>
                        <a:rPr lang="nl-NL" sz="1800" b="0" i="0">
                          <a:latin typeface="Tahoma" panose="020B0604030504040204" pitchFamily="34" charset="0"/>
                          <a:ea typeface="Tahoma" panose="020B0604030504040204" pitchFamily="34" charset="0"/>
                          <a:cs typeface="Tahoma" panose="020B0604030504040204" pitchFamily="34" charset="0"/>
                        </a:rPr>
                        <a:t>Zorgorganisatie die ouderen in Houten en op de Utrechtse Heuvelrug zorg-, woon-, welzijn- en servicearrangementen biedt. </a:t>
                      </a: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r>
                        <a:rPr lang="nl-NL" sz="1800" b="0" i="0">
                          <a:latin typeface="Tahoma" panose="020B0604030504040204" pitchFamily="34" charset="0"/>
                          <a:ea typeface="Tahoma" panose="020B0604030504040204" pitchFamily="34" charset="0"/>
                          <a:cs typeface="Tahoma" panose="020B0604030504040204" pitchFamily="34" charset="0"/>
                        </a:rPr>
                        <a:t>Verschillende voorzieningen: van adviesspreekuur en zorg aan huis tot revalidatie en intensieve verpleging.</a:t>
                      </a: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r>
                        <a:rPr lang="nl-NL" sz="1800" b="0" i="0">
                          <a:latin typeface="Tahoma" panose="020B0604030504040204" pitchFamily="34" charset="0"/>
                          <a:ea typeface="Tahoma" panose="020B0604030504040204" pitchFamily="34" charset="0"/>
                          <a:cs typeface="Tahoma" panose="020B0604030504040204" pitchFamily="34" charset="0"/>
                        </a:rPr>
                        <a:t>7 vestigingen voor wonen en (antroposofische) zorg. </a:t>
                      </a: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r>
                        <a:rPr lang="nl-NL" sz="1800" b="0" i="0">
                          <a:latin typeface="Tahoma" panose="020B0604030504040204" pitchFamily="34" charset="0"/>
                          <a:ea typeface="Tahoma" panose="020B0604030504040204" pitchFamily="34" charset="0"/>
                          <a:cs typeface="Tahoma" panose="020B0604030504040204" pitchFamily="34" charset="0"/>
                        </a:rPr>
                        <a:t>Nevenvestigingen voor revalidatie, dag sociëteiten, kinderopvang en een hospice. </a:t>
                      </a: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r>
                        <a:rPr lang="nl-NL" sz="1800" b="0" i="0">
                          <a:latin typeface="Tahoma" panose="020B0604030504040204" pitchFamily="34" charset="0"/>
                          <a:ea typeface="Tahoma" panose="020B0604030504040204" pitchFamily="34" charset="0"/>
                          <a:cs typeface="Tahoma" panose="020B0604030504040204" pitchFamily="34" charset="0"/>
                        </a:rPr>
                        <a:t>Warande biedt zorg aan bijna 900 cliënten en er werken ruim 1100 mensen.</a:t>
                      </a:r>
                      <a:endParaRPr lang="nl" sz="1800" b="0" i="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30000"/>
                        </a:lnSpc>
                        <a:spcBef>
                          <a:spcPts val="0"/>
                        </a:spcBef>
                        <a:spcAft>
                          <a:spcPts val="0"/>
                        </a:spcAft>
                        <a:buClrTx/>
                        <a:buSzTx/>
                        <a:buFont typeface="Wingdings" panose="05000000000000000000" pitchFamily="2" charset="2"/>
                        <a:buNone/>
                        <a:tabLst/>
                        <a:defRPr/>
                      </a:pPr>
                      <a:endParaRPr lang="nl" sz="1800" b="0" i="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744739329"/>
                  </a:ext>
                </a:extLst>
              </a:tr>
            </a:tbl>
          </a:graphicData>
        </a:graphic>
      </p:graphicFrame>
      <p:pic>
        <p:nvPicPr>
          <p:cNvPr id="5" name="Afbeelding 4">
            <a:extLst>
              <a:ext uri="{FF2B5EF4-FFF2-40B4-BE49-F238E27FC236}">
                <a16:creationId xmlns:a16="http://schemas.microsoft.com/office/drawing/2014/main" id="{B96E4715-6B93-45BC-A176-D365877B8A64}"/>
              </a:ext>
            </a:extLst>
          </p:cNvPr>
          <p:cNvPicPr>
            <a:picLocks noChangeAspect="1"/>
          </p:cNvPicPr>
          <p:nvPr/>
        </p:nvPicPr>
        <p:blipFill>
          <a:blip r:embed="rId3"/>
          <a:stretch>
            <a:fillRect/>
          </a:stretch>
        </p:blipFill>
        <p:spPr>
          <a:xfrm>
            <a:off x="8438663" y="1328056"/>
            <a:ext cx="2730137" cy="2275115"/>
          </a:xfrm>
          <a:prstGeom prst="rect">
            <a:avLst/>
          </a:prstGeom>
        </p:spPr>
      </p:pic>
      <p:pic>
        <p:nvPicPr>
          <p:cNvPr id="7" name="Afbeelding 6">
            <a:extLst>
              <a:ext uri="{FF2B5EF4-FFF2-40B4-BE49-F238E27FC236}">
                <a16:creationId xmlns:a16="http://schemas.microsoft.com/office/drawing/2014/main" id="{4272AF0A-F18E-4E50-81E4-2A8208789A47}"/>
              </a:ext>
            </a:extLst>
          </p:cNvPr>
          <p:cNvPicPr>
            <a:picLocks noChangeAspect="1"/>
          </p:cNvPicPr>
          <p:nvPr/>
        </p:nvPicPr>
        <p:blipFill>
          <a:blip r:embed="rId4"/>
          <a:stretch>
            <a:fillRect/>
          </a:stretch>
        </p:blipFill>
        <p:spPr>
          <a:xfrm>
            <a:off x="6139543" y="4716057"/>
            <a:ext cx="5133277" cy="1627773"/>
          </a:xfrm>
          <a:prstGeom prst="rect">
            <a:avLst/>
          </a:prstGeom>
        </p:spPr>
      </p:pic>
    </p:spTree>
    <p:extLst>
      <p:ext uri="{BB962C8B-B14F-4D97-AF65-F5344CB8AC3E}">
        <p14:creationId xmlns:p14="http://schemas.microsoft.com/office/powerpoint/2010/main" val="80614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31F44B22-324B-4DE8-B32C-85312184904C}"/>
              </a:ext>
            </a:extLst>
          </p:cNvPr>
          <p:cNvGraphicFramePr>
            <a:graphicFrameLocks noGrp="1"/>
          </p:cNvGraphicFramePr>
          <p:nvPr>
            <p:ph idx="1"/>
          </p:nvPr>
        </p:nvGraphicFramePr>
        <p:xfrm>
          <a:off x="4713400" y="2725211"/>
          <a:ext cx="6781914" cy="2926050"/>
        </p:xfrm>
        <a:graphic>
          <a:graphicData uri="http://schemas.openxmlformats.org/drawingml/2006/table">
            <a:tbl>
              <a:tblPr firstRow="1" bandRow="1">
                <a:tableStyleId>{5C22544A-7EE6-4342-B048-85BDC9FD1C3A}</a:tableStyleId>
              </a:tblPr>
              <a:tblGrid>
                <a:gridCol w="6781914">
                  <a:extLst>
                    <a:ext uri="{9D8B030D-6E8A-4147-A177-3AD203B41FA5}">
                      <a16:colId xmlns:a16="http://schemas.microsoft.com/office/drawing/2014/main" val="743422230"/>
                    </a:ext>
                  </a:extLst>
                </a:gridCol>
              </a:tblGrid>
              <a:tr h="298872">
                <a:tc>
                  <a:txBody>
                    <a:bodyPr/>
                    <a:lstStyle/>
                    <a:p>
                      <a:pPr rtl="0"/>
                      <a:endParaRPr lang="n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496822786"/>
                  </a:ext>
                </a:extLst>
              </a:tr>
              <a:tr h="2560290">
                <a:tc>
                  <a:txBody>
                    <a:bodyPr/>
                    <a:lstStyle/>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r>
                        <a:rPr lang="nl-NL" sz="1800" b="0" i="0">
                          <a:latin typeface="Tahoma" panose="020B0604030504040204" pitchFamily="34" charset="0"/>
                          <a:ea typeface="Tahoma" panose="020B0604030504040204" pitchFamily="34" charset="0"/>
                          <a:cs typeface="Tahoma" panose="020B0604030504040204" pitchFamily="34" charset="0"/>
                        </a:rPr>
                        <a:t>Kleinschalige, onderwijsinstelling die doelmatig onderwijs aanbiedt met focus op de hoogste niveaus van het mbo. </a:t>
                      </a: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r>
                        <a:rPr lang="nl-NL" sz="1800" b="0" i="0">
                          <a:latin typeface="Tahoma" panose="020B0604030504040204" pitchFamily="34" charset="0"/>
                          <a:ea typeface="Tahoma" panose="020B0604030504040204" pitchFamily="34" charset="0"/>
                          <a:cs typeface="Tahoma" panose="020B0604030504040204" pitchFamily="34" charset="0"/>
                        </a:rPr>
                        <a:t>Ongeveer 500 medewerkers werkzaam</a:t>
                      </a:r>
                    </a:p>
                    <a:p>
                      <a:pPr marL="285750" marR="0" lvl="0" indent="-285750" algn="l" defTabSz="914400" rtl="0" eaLnBrk="1" fontAlgn="auto" latinLnBrk="0" hangingPunct="1">
                        <a:lnSpc>
                          <a:spcPct val="130000"/>
                        </a:lnSpc>
                        <a:spcBef>
                          <a:spcPts val="0"/>
                        </a:spcBef>
                        <a:spcAft>
                          <a:spcPts val="0"/>
                        </a:spcAft>
                        <a:buClrTx/>
                        <a:buSzTx/>
                        <a:buFont typeface="Wingdings" panose="05000000000000000000" pitchFamily="2" charset="2"/>
                        <a:buChar char="ü"/>
                        <a:tabLst/>
                        <a:defRPr/>
                      </a:pPr>
                      <a:r>
                        <a:rPr lang="nl-NL" sz="1800" b="0" i="0">
                          <a:latin typeface="Tahoma" panose="020B0604030504040204" pitchFamily="34" charset="0"/>
                          <a:ea typeface="Tahoma" panose="020B0604030504040204" pitchFamily="34" charset="0"/>
                          <a:cs typeface="Tahoma" panose="020B0604030504040204" pitchFamily="34" charset="0"/>
                        </a:rPr>
                        <a:t>Ruim 50 mbo-opleidingen aan ongeveer 5.000 studenten, in uiteenlopende domeinen van het mbo-onderwijs.</a:t>
                      </a:r>
                    </a:p>
                  </a:txBody>
                  <a:tcPr/>
                </a:tc>
                <a:extLst>
                  <a:ext uri="{0D108BD9-81ED-4DB2-BD59-A6C34878D82A}">
                    <a16:rowId xmlns:a16="http://schemas.microsoft.com/office/drawing/2014/main" val="744739329"/>
                  </a:ext>
                </a:extLst>
              </a:tr>
            </a:tbl>
          </a:graphicData>
        </a:graphic>
      </p:graphicFrame>
      <p:pic>
        <p:nvPicPr>
          <p:cNvPr id="3" name="Afbeelding 2">
            <a:extLst>
              <a:ext uri="{FF2B5EF4-FFF2-40B4-BE49-F238E27FC236}">
                <a16:creationId xmlns:a16="http://schemas.microsoft.com/office/drawing/2014/main" id="{90B59E48-BA52-4E47-BD51-C4D69264CE68}"/>
              </a:ext>
            </a:extLst>
          </p:cNvPr>
          <p:cNvPicPr>
            <a:picLocks noChangeAspect="1"/>
          </p:cNvPicPr>
          <p:nvPr/>
        </p:nvPicPr>
        <p:blipFill>
          <a:blip r:embed="rId3"/>
          <a:stretch>
            <a:fillRect/>
          </a:stretch>
        </p:blipFill>
        <p:spPr>
          <a:xfrm>
            <a:off x="1028774" y="792377"/>
            <a:ext cx="3298222" cy="2377646"/>
          </a:xfrm>
          <a:prstGeom prst="rect">
            <a:avLst/>
          </a:prstGeom>
        </p:spPr>
      </p:pic>
      <p:pic>
        <p:nvPicPr>
          <p:cNvPr id="8" name="Afbeelding 7">
            <a:extLst>
              <a:ext uri="{FF2B5EF4-FFF2-40B4-BE49-F238E27FC236}">
                <a16:creationId xmlns:a16="http://schemas.microsoft.com/office/drawing/2014/main" id="{A273CAD3-21DB-4A6D-BDF8-0782C6994A14}"/>
              </a:ext>
            </a:extLst>
          </p:cNvPr>
          <p:cNvPicPr>
            <a:picLocks noChangeAspect="1"/>
          </p:cNvPicPr>
          <p:nvPr/>
        </p:nvPicPr>
        <p:blipFill>
          <a:blip r:embed="rId4"/>
          <a:stretch>
            <a:fillRect/>
          </a:stretch>
        </p:blipFill>
        <p:spPr>
          <a:xfrm>
            <a:off x="1684151" y="3687977"/>
            <a:ext cx="1987468" cy="2377646"/>
          </a:xfrm>
          <a:prstGeom prst="rect">
            <a:avLst/>
          </a:prstGeom>
        </p:spPr>
      </p:pic>
    </p:spTree>
    <p:extLst>
      <p:ext uri="{BB962C8B-B14F-4D97-AF65-F5344CB8AC3E}">
        <p14:creationId xmlns:p14="http://schemas.microsoft.com/office/powerpoint/2010/main" val="45718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jdelijke aanduiding voor voettekst 3">
            <a:extLst>
              <a:ext uri="{FF2B5EF4-FFF2-40B4-BE49-F238E27FC236}">
                <a16:creationId xmlns:a16="http://schemas.microsoft.com/office/drawing/2014/main" id="{8E21BBA9-F948-4D34-8A5D-1F702B7BD7D5}"/>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defTabSz="914400">
              <a:spcBef>
                <a:spcPct val="0"/>
              </a:spcBef>
              <a:buNone/>
            </a:pPr>
            <a:r>
              <a:rPr lang="nl-NL" altLang="nl-NL" sz="1200">
                <a:solidFill>
                  <a:prstClr val="black"/>
                </a:solidFill>
                <a:latin typeface="Times New Roman" panose="02020603050405020304" pitchFamily="18" charset="0"/>
                <a:ea typeface="ＭＳ Ｐゴシック" panose="020B0600070205080204" pitchFamily="34" charset="-128"/>
                <a:cs typeface="+mn-cs"/>
              </a:rPr>
              <a:t>MBO Utrecht Gooise Zorgacademie</a:t>
            </a:r>
          </a:p>
        </p:txBody>
      </p:sp>
      <p:sp>
        <p:nvSpPr>
          <p:cNvPr id="2" name="Ondertitel 1">
            <a:extLst>
              <a:ext uri="{FF2B5EF4-FFF2-40B4-BE49-F238E27FC236}">
                <a16:creationId xmlns:a16="http://schemas.microsoft.com/office/drawing/2014/main" id="{343669F6-8F05-425A-9BB6-BE0443E8AD71}"/>
              </a:ext>
            </a:extLst>
          </p:cNvPr>
          <p:cNvSpPr>
            <a:spLocks noGrp="1"/>
          </p:cNvSpPr>
          <p:nvPr>
            <p:ph idx="4294967295"/>
          </p:nvPr>
        </p:nvSpPr>
        <p:spPr>
          <a:xfrm>
            <a:off x="2171700" y="1820863"/>
            <a:ext cx="8496300" cy="4305300"/>
          </a:xfrm>
        </p:spPr>
        <p:txBody>
          <a:bodyPr rtlCol="0">
            <a:normAutofit/>
          </a:bodyPr>
          <a:lstStyle/>
          <a:p>
            <a:pPr marL="0" indent="0">
              <a:buNone/>
              <a:defRPr/>
            </a:pPr>
            <a:endParaRPr lang="nl-NL" dirty="0"/>
          </a:p>
          <a:p>
            <a:pPr marL="0" indent="0">
              <a:buNone/>
              <a:defRPr/>
            </a:pPr>
            <a:r>
              <a:rPr lang="nl-NL" sz="4400" b="1" dirty="0">
                <a:latin typeface="Calibri" panose="020F0502020204030204" pitchFamily="34" charset="0"/>
              </a:rPr>
              <a:t>Kernwaarden MBO Utrecht</a:t>
            </a:r>
          </a:p>
          <a:p>
            <a:pPr>
              <a:buFont typeface="Arial" charset="0"/>
              <a:buChar char="•"/>
              <a:defRPr/>
            </a:pPr>
            <a:r>
              <a:rPr lang="nl-NL" sz="4400" dirty="0">
                <a:latin typeface="Calibri" panose="020F0502020204030204" pitchFamily="34" charset="0"/>
              </a:rPr>
              <a:t>Persoonlijk</a:t>
            </a:r>
          </a:p>
          <a:p>
            <a:pPr>
              <a:buFont typeface="Arial" charset="0"/>
              <a:buChar char="•"/>
              <a:defRPr/>
            </a:pPr>
            <a:r>
              <a:rPr lang="nl-NL" sz="4400" dirty="0">
                <a:latin typeface="Calibri" panose="020F0502020204030204" pitchFamily="34" charset="0"/>
              </a:rPr>
              <a:t>Ambitieus </a:t>
            </a:r>
          </a:p>
          <a:p>
            <a:pPr>
              <a:buFont typeface="Arial" charset="0"/>
              <a:buChar char="•"/>
              <a:defRPr/>
            </a:pPr>
            <a:r>
              <a:rPr lang="nl-NL" sz="4400" dirty="0">
                <a:latin typeface="Calibri" panose="020F0502020204030204" pitchFamily="34" charset="0"/>
              </a:rPr>
              <a:t>Ondernemend </a:t>
            </a:r>
          </a:p>
          <a:p>
            <a:pPr>
              <a:buNone/>
              <a:defRPr/>
            </a:pPr>
            <a:endParaRPr lang="nl-NL" dirty="0"/>
          </a:p>
          <a:p>
            <a:pPr>
              <a:buNone/>
              <a:defRPr/>
            </a:pPr>
            <a:endParaRPr lang="nl-NL" dirty="0"/>
          </a:p>
          <a:p>
            <a:pPr>
              <a:buNone/>
              <a:defRPr/>
            </a:pPr>
            <a:endParaRPr lang="nl-NL" dirty="0"/>
          </a:p>
          <a:p>
            <a:pPr>
              <a:buNone/>
              <a:defRPr/>
            </a:pPr>
            <a:endParaRPr lang="nl-NL" dirty="0"/>
          </a:p>
          <a:p>
            <a:pPr>
              <a:buNone/>
              <a:defRPr/>
            </a:pPr>
            <a:endParaRPr lang="nl-NL" dirty="0"/>
          </a:p>
          <a:p>
            <a:pPr>
              <a:buNone/>
              <a:defRPr/>
            </a:pPr>
            <a:endParaRPr lang="nl-NL" dirty="0"/>
          </a:p>
        </p:txBody>
      </p:sp>
      <p:pic>
        <p:nvPicPr>
          <p:cNvPr id="22532" name="Picture 5">
            <a:extLst>
              <a:ext uri="{FF2B5EF4-FFF2-40B4-BE49-F238E27FC236}">
                <a16:creationId xmlns:a16="http://schemas.microsoft.com/office/drawing/2014/main" id="{9ED92A62-ABF2-4994-AC32-4C11C38D9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115889"/>
            <a:ext cx="6096000"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6">
            <a:extLst>
              <a:ext uri="{FF2B5EF4-FFF2-40B4-BE49-F238E27FC236}">
                <a16:creationId xmlns:a16="http://schemas.microsoft.com/office/drawing/2014/main" id="{5EE43530-8431-47B8-A38A-F74CE7E5D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3644901"/>
            <a:ext cx="4324350" cy="196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153DD3-C27C-457D-ADDD-066D01CB95CA}"/>
              </a:ext>
            </a:extLst>
          </p:cNvPr>
          <p:cNvSpPr>
            <a:spLocks noGrp="1"/>
          </p:cNvSpPr>
          <p:nvPr>
            <p:ph type="title"/>
          </p:nvPr>
        </p:nvSpPr>
        <p:spPr>
          <a:xfrm>
            <a:off x="1096766" y="244867"/>
            <a:ext cx="9875520" cy="1356360"/>
          </a:xfrm>
        </p:spPr>
        <p:txBody>
          <a:bodyPr rtlCol="0"/>
          <a:lstStyle/>
          <a:p>
            <a:pPr rtl="0"/>
            <a:r>
              <a:rPr lang="nl-NL">
                <a:latin typeface="Rockwell" panose="02060603020205020403" pitchFamily="18" charset="0"/>
              </a:rPr>
              <a:t>Uitgangspunten Warande leren</a:t>
            </a:r>
          </a:p>
        </p:txBody>
      </p:sp>
      <p:graphicFrame>
        <p:nvGraphicFramePr>
          <p:cNvPr id="4" name="Tijdelijke aanduiding voor inhoud 3">
            <a:extLst>
              <a:ext uri="{FF2B5EF4-FFF2-40B4-BE49-F238E27FC236}">
                <a16:creationId xmlns:a16="http://schemas.microsoft.com/office/drawing/2014/main" id="{31F44B22-324B-4DE8-B32C-85312184904C}"/>
              </a:ext>
            </a:extLst>
          </p:cNvPr>
          <p:cNvGraphicFramePr>
            <a:graphicFrameLocks noGrp="1"/>
          </p:cNvGraphicFramePr>
          <p:nvPr>
            <p:ph idx="1"/>
          </p:nvPr>
        </p:nvGraphicFramePr>
        <p:xfrm>
          <a:off x="1096766" y="1601227"/>
          <a:ext cx="10496519" cy="4435869"/>
        </p:xfrm>
        <a:graphic>
          <a:graphicData uri="http://schemas.openxmlformats.org/drawingml/2006/table">
            <a:tbl>
              <a:tblPr firstRow="1" bandRow="1">
                <a:tableStyleId>{5C22544A-7EE6-4342-B048-85BDC9FD1C3A}</a:tableStyleId>
              </a:tblPr>
              <a:tblGrid>
                <a:gridCol w="10496519">
                  <a:extLst>
                    <a:ext uri="{9D8B030D-6E8A-4147-A177-3AD203B41FA5}">
                      <a16:colId xmlns:a16="http://schemas.microsoft.com/office/drawing/2014/main" val="743422230"/>
                    </a:ext>
                  </a:extLst>
                </a:gridCol>
              </a:tblGrid>
              <a:tr h="472727">
                <a:tc>
                  <a:txBody>
                    <a:bodyPr/>
                    <a:lstStyle/>
                    <a:p>
                      <a:pPr rtl="0"/>
                      <a:endParaRPr lang="nl">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496822786"/>
                  </a:ext>
                </a:extLst>
              </a:tr>
              <a:tr h="3963142">
                <a:tc>
                  <a:txBody>
                    <a:bodyPr/>
                    <a:lstStyle/>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nl-NL" sz="1600" dirty="0">
                          <a:latin typeface="Tahoma" panose="020B0604030504040204" pitchFamily="34" charset="0"/>
                          <a:ea typeface="Tahoma" panose="020B0604030504040204" pitchFamily="34" charset="0"/>
                          <a:cs typeface="Tahoma" panose="020B0604030504040204" pitchFamily="34" charset="0"/>
                        </a:rPr>
                        <a:t>Opleiden binnen de instelling (school in de praktijk)</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nl-NL" sz="1600" dirty="0">
                          <a:latin typeface="Tahoma" panose="020B0604030504040204" pitchFamily="34" charset="0"/>
                          <a:ea typeface="Tahoma" panose="020B0604030504040204" pitchFamily="34" charset="0"/>
                          <a:cs typeface="Tahoma" panose="020B0604030504040204" pitchFamily="34" charset="0"/>
                        </a:rPr>
                        <a:t>Gericht op situaties binnen de instelling (praktijk in de school)</a:t>
                      </a:r>
                    </a:p>
                    <a:p>
                      <a:pPr marL="285750" marR="0" lvl="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nl-NL" sz="1600" dirty="0">
                          <a:latin typeface="Tahoma" panose="020B0604030504040204" pitchFamily="34" charset="0"/>
                          <a:ea typeface="Tahoma" panose="020B0604030504040204" pitchFamily="34" charset="0"/>
                          <a:cs typeface="Tahoma" panose="020B0604030504040204" pitchFamily="34" charset="0"/>
                        </a:rPr>
                        <a:t>Opleiden in modules/afgeronde onderdelen</a:t>
                      </a:r>
                    </a:p>
                  </a:txBody>
                  <a:tcPr/>
                </a:tc>
                <a:extLst>
                  <a:ext uri="{0D108BD9-81ED-4DB2-BD59-A6C34878D82A}">
                    <a16:rowId xmlns:a16="http://schemas.microsoft.com/office/drawing/2014/main" val="744739329"/>
                  </a:ext>
                </a:extLst>
              </a:tr>
            </a:tbl>
          </a:graphicData>
        </a:graphic>
      </p:graphicFrame>
      <p:pic>
        <p:nvPicPr>
          <p:cNvPr id="9" name="Afbeelding 8">
            <a:extLst>
              <a:ext uri="{FF2B5EF4-FFF2-40B4-BE49-F238E27FC236}">
                <a16:creationId xmlns:a16="http://schemas.microsoft.com/office/drawing/2014/main" id="{6A18A421-2BD2-4095-9BA2-F818E7C9E46A}"/>
              </a:ext>
            </a:extLst>
          </p:cNvPr>
          <p:cNvPicPr>
            <a:picLocks noChangeAspect="1"/>
          </p:cNvPicPr>
          <p:nvPr/>
        </p:nvPicPr>
        <p:blipFill>
          <a:blip r:embed="rId3"/>
          <a:stretch>
            <a:fillRect/>
          </a:stretch>
        </p:blipFill>
        <p:spPr>
          <a:xfrm>
            <a:off x="9740537" y="531102"/>
            <a:ext cx="940668" cy="783890"/>
          </a:xfrm>
          <a:prstGeom prst="rect">
            <a:avLst/>
          </a:prstGeom>
        </p:spPr>
      </p:pic>
    </p:spTree>
    <p:extLst>
      <p:ext uri="{BB962C8B-B14F-4D97-AF65-F5344CB8AC3E}">
        <p14:creationId xmlns:p14="http://schemas.microsoft.com/office/powerpoint/2010/main" val="3835348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52650" y="365127"/>
            <a:ext cx="7886700" cy="618722"/>
          </a:xfrm>
        </p:spPr>
        <p:txBody>
          <a:bodyPr>
            <a:normAutofit fontScale="90000"/>
          </a:bodyPr>
          <a:lstStyle/>
          <a:p>
            <a:r>
              <a:rPr lang="nl-NL" dirty="0"/>
              <a:t>Opleidingsprogramma</a:t>
            </a:r>
            <a:endParaRPr lang="en-US" dirty="0"/>
          </a:p>
        </p:txBody>
      </p:sp>
      <p:sp>
        <p:nvSpPr>
          <p:cNvPr id="3" name="Tijdelijke aanduiding voor inhoud 2"/>
          <p:cNvSpPr>
            <a:spLocks noGrp="1"/>
          </p:cNvSpPr>
          <p:nvPr>
            <p:ph idx="1"/>
          </p:nvPr>
        </p:nvSpPr>
        <p:spPr>
          <a:xfrm>
            <a:off x="2152650" y="1296365"/>
            <a:ext cx="7886700" cy="4880598"/>
          </a:xfrm>
        </p:spPr>
        <p:txBody>
          <a:bodyPr>
            <a:noAutofit/>
          </a:bodyPr>
          <a:lstStyle/>
          <a:p>
            <a:r>
              <a:rPr lang="nl-NL" sz="2000" dirty="0"/>
              <a:t>De werkprocessen uit het kwalificatiedossier staan centraal in het onderwijs​</a:t>
            </a:r>
          </a:p>
          <a:p>
            <a:r>
              <a:rPr lang="nl-NL" sz="2000" dirty="0"/>
              <a:t>De opleiding is opgedeeld in 4 perioden. Aan het einde van een periode kun je examen doen in de werkprocessen die je hebt afgerond.</a:t>
            </a:r>
          </a:p>
          <a:p>
            <a:endParaRPr lang="nl-NL" sz="2000" dirty="0"/>
          </a:p>
          <a:p>
            <a:r>
              <a:rPr lang="nl-NL" sz="2000" dirty="0"/>
              <a:t>Er zijn vakdocenten verpleegkunde/verzorging, Rekenen en Nederlands​</a:t>
            </a:r>
          </a:p>
          <a:p>
            <a:endParaRPr lang="nl-NL" sz="2000" dirty="0"/>
          </a:p>
          <a:p>
            <a:r>
              <a:rPr lang="nl-NL" sz="2000" dirty="0"/>
              <a:t>De vaste lesdag is …</a:t>
            </a:r>
          </a:p>
          <a:p>
            <a:endParaRPr lang="nl-NL" sz="2000" dirty="0"/>
          </a:p>
          <a:p>
            <a:r>
              <a:rPr lang="nl-NL" sz="2000" dirty="0"/>
              <a:t>Een lesdag kent 7 lesuren van 45 minuten. 9 uur tot 15.30 uur.​</a:t>
            </a:r>
          </a:p>
          <a:p>
            <a:pPr marL="0" indent="0">
              <a:buNone/>
            </a:pPr>
            <a:endParaRPr lang="nl-NL" sz="2000" dirty="0"/>
          </a:p>
          <a:p>
            <a:r>
              <a:rPr lang="nl-NL" sz="2000" dirty="0"/>
              <a:t>Voor  een lesdag kijk je op het rooster in </a:t>
            </a:r>
            <a:r>
              <a:rPr lang="nl-NL" sz="2000" dirty="0" err="1"/>
              <a:t>Xedule</a:t>
            </a:r>
            <a:r>
              <a:rPr lang="nl-NL" sz="2000" dirty="0"/>
              <a:t> of Osiris en vind je de inhoud in de Wiki​.</a:t>
            </a:r>
            <a:endParaRPr lang="en-US" sz="2000" dirty="0"/>
          </a:p>
        </p:txBody>
      </p:sp>
    </p:spTree>
    <p:extLst>
      <p:ext uri="{BB962C8B-B14F-4D97-AF65-F5344CB8AC3E}">
        <p14:creationId xmlns:p14="http://schemas.microsoft.com/office/powerpoint/2010/main" val="206733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6" name="Rectangle 73">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90701" y="0"/>
            <a:ext cx="8610371"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2400">
              <a:solidFill>
                <a:prstClr val="white"/>
              </a:solidFill>
              <a:latin typeface="Calibri" panose="020F0502020204030204"/>
            </a:endParaRPr>
          </a:p>
        </p:txBody>
      </p:sp>
      <p:pic>
        <p:nvPicPr>
          <p:cNvPr id="30727" name="Picture 75">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20482" name="Titel 1">
            <a:extLst>
              <a:ext uri="{FF2B5EF4-FFF2-40B4-BE49-F238E27FC236}">
                <a16:creationId xmlns:a16="http://schemas.microsoft.com/office/drawing/2014/main" id="{83F48704-912F-43CD-92B4-2FD5D06086B8}"/>
              </a:ext>
            </a:extLst>
          </p:cNvPr>
          <p:cNvSpPr>
            <a:spLocks noGrp="1"/>
          </p:cNvSpPr>
          <p:nvPr>
            <p:ph type="title"/>
          </p:nvPr>
        </p:nvSpPr>
        <p:spPr>
          <a:xfrm>
            <a:off x="2408420" y="826681"/>
            <a:ext cx="7375161" cy="1325563"/>
          </a:xfrm>
        </p:spPr>
        <p:txBody>
          <a:bodyPr>
            <a:normAutofit/>
          </a:bodyPr>
          <a:lstStyle/>
          <a:p>
            <a:pPr algn="ctr">
              <a:defRPr/>
            </a:pPr>
            <a:r>
              <a:rPr lang="nl-NL" sz="3500" i="1">
                <a:solidFill>
                  <a:srgbClr val="FFFFFF"/>
                </a:solidFill>
                <a:latin typeface="Calibri"/>
                <a:cs typeface="Calibri"/>
              </a:rPr>
              <a:t>Jaarplanning en gesprekken op school</a:t>
            </a:r>
          </a:p>
        </p:txBody>
      </p:sp>
      <p:sp>
        <p:nvSpPr>
          <p:cNvPr id="30723" name="Tijdelijke aanduiding voor inhoud 2">
            <a:extLst>
              <a:ext uri="{FF2B5EF4-FFF2-40B4-BE49-F238E27FC236}">
                <a16:creationId xmlns:a16="http://schemas.microsoft.com/office/drawing/2014/main" id="{0380B5D8-5FB3-4C79-8B06-18B16CBE7FA4}"/>
              </a:ext>
            </a:extLst>
          </p:cNvPr>
          <p:cNvSpPr>
            <a:spLocks noGrp="1"/>
          </p:cNvSpPr>
          <p:nvPr>
            <p:ph idx="1"/>
          </p:nvPr>
        </p:nvSpPr>
        <p:spPr>
          <a:xfrm>
            <a:off x="2408420" y="3092970"/>
            <a:ext cx="7375161" cy="2693976"/>
          </a:xfrm>
        </p:spPr>
        <p:txBody>
          <a:bodyPr vert="horz" lIns="91440" tIns="45720" rIns="91440" bIns="45720" rtlCol="0">
            <a:normAutofit/>
          </a:bodyPr>
          <a:lstStyle/>
          <a:p>
            <a:pPr eaLnBrk="1" hangingPunct="1"/>
            <a:r>
              <a:rPr lang="nl-NL" altLang="nl-NL" sz="1700" dirty="0">
                <a:solidFill>
                  <a:srgbClr val="000000"/>
                </a:solidFill>
              </a:rPr>
              <a:t>Jaarplanning schooljaar</a:t>
            </a:r>
          </a:p>
          <a:p>
            <a:r>
              <a:rPr lang="nl-NL" altLang="nl-NL" sz="1700" dirty="0">
                <a:solidFill>
                  <a:srgbClr val="000000"/>
                </a:solidFill>
              </a:rPr>
              <a:t>Introductiegesprek</a:t>
            </a:r>
            <a:endParaRPr lang="nl-NL" altLang="nl-NL" sz="1700" dirty="0">
              <a:solidFill>
                <a:srgbClr val="000000"/>
              </a:solidFill>
              <a:cs typeface="Calibri"/>
            </a:endParaRPr>
          </a:p>
          <a:p>
            <a:pPr eaLnBrk="1" hangingPunct="1"/>
            <a:r>
              <a:rPr lang="nl-NL" altLang="nl-NL" sz="1700" dirty="0">
                <a:solidFill>
                  <a:srgbClr val="000000"/>
                </a:solidFill>
              </a:rPr>
              <a:t>Voortgangsgesprekken, 2 per jaar, met de </a:t>
            </a:r>
            <a:r>
              <a:rPr lang="nl-NL" altLang="nl-NL" sz="1700" dirty="0" err="1">
                <a:solidFill>
                  <a:srgbClr val="000000"/>
                </a:solidFill>
              </a:rPr>
              <a:t>slb</a:t>
            </a:r>
            <a:r>
              <a:rPr lang="nl-NL" altLang="nl-NL" sz="1700" dirty="0">
                <a:solidFill>
                  <a:srgbClr val="000000"/>
                </a:solidFill>
              </a:rPr>
              <a:t>-er en de praktijkopleider/werkbegeleider</a:t>
            </a:r>
            <a:endParaRPr lang="nl-NL" altLang="nl-NL" sz="1700" dirty="0">
              <a:solidFill>
                <a:srgbClr val="000000"/>
              </a:solidFill>
              <a:cs typeface="Calibri"/>
            </a:endParaRPr>
          </a:p>
        </p:txBody>
      </p:sp>
      <p:sp>
        <p:nvSpPr>
          <p:cNvPr id="30724" name="Tijdelijke aanduiding voor voettekst 3">
            <a:extLst>
              <a:ext uri="{FF2B5EF4-FFF2-40B4-BE49-F238E27FC236}">
                <a16:creationId xmlns:a16="http://schemas.microsoft.com/office/drawing/2014/main" id="{587AF4FD-65FC-42E0-87B3-558234CB069C}"/>
              </a:ext>
            </a:extLst>
          </p:cNvPr>
          <p:cNvSpPr>
            <a:spLocks noGrp="1"/>
          </p:cNvSpPr>
          <p:nvPr>
            <p:ph type="ftr" sz="quarter" idx="11"/>
          </p:nvPr>
        </p:nvSpPr>
        <p:spPr bwMode="auto">
          <a:xfrm>
            <a:off x="2128246" y="6223703"/>
            <a:ext cx="4938563"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l" defTabSz="914400">
              <a:spcBef>
                <a:spcPct val="0"/>
              </a:spcBef>
              <a:spcAft>
                <a:spcPts val="600"/>
              </a:spcAft>
              <a:buNone/>
            </a:pPr>
            <a:r>
              <a:rPr lang="nl-NL" altLang="nl-NL" sz="900">
                <a:solidFill>
                  <a:srgbClr val="898989"/>
                </a:solidFill>
                <a:latin typeface="Times New Roman" panose="02020603050405020304" pitchFamily="18" charset="0"/>
                <a:ea typeface="ＭＳ Ｐゴシック" panose="020B0600070205080204" pitchFamily="34" charset="-128"/>
                <a:cs typeface="+mn-cs"/>
              </a:rPr>
              <a:t>MBO Utrecht Gooise Zorgacademie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9" name="Picture 2" descr="C:\Users\jhrs\AppData\Local\Microsoft\Windows\Temporary Internet Files\Content.IE5\Y0RSBLCT\MP900409270[1].jpg">
            <a:extLst>
              <a:ext uri="{FF2B5EF4-FFF2-40B4-BE49-F238E27FC236}">
                <a16:creationId xmlns:a16="http://schemas.microsoft.com/office/drawing/2014/main" id="{16FB66DB-3064-40DD-BCB7-2DDEB61FFCF0}"/>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553" r="-2" b="-2"/>
          <a:stretch/>
        </p:blipFill>
        <p:spPr bwMode="auto">
          <a:xfrm>
            <a:off x="6086839" y="-168318"/>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Afbeelding 5">
            <a:extLst>
              <a:ext uri="{FF2B5EF4-FFF2-40B4-BE49-F238E27FC236}">
                <a16:creationId xmlns:a16="http://schemas.microsoft.com/office/drawing/2014/main" id="{F87EA44F-68ED-4A87-B544-5F9ED3478E12}"/>
              </a:ext>
            </a:extLst>
          </p:cNvPr>
          <p:cNvPicPr>
            <a:picLocks noChangeAspect="1"/>
          </p:cNvPicPr>
          <p:nvPr/>
        </p:nvPicPr>
        <p:blipFill rotWithShape="1">
          <a:blip r:embed="rId4">
            <a:extLst>
              <a:ext uri="{28A0092B-C50C-407E-A947-70E740481C1C}">
                <a14:useLocalDpi xmlns:a14="http://schemas.microsoft.com/office/drawing/2010/main" val="0"/>
              </a:ext>
            </a:extLst>
          </a:blip>
          <a:srcRect t="4861" r="2" b="5408"/>
          <a:stretch/>
        </p:blipFill>
        <p:spPr bwMode="auto">
          <a:xfrm>
            <a:off x="6091428" y="2487168"/>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a:extLst>
              <a:ext uri="{FF2B5EF4-FFF2-40B4-BE49-F238E27FC236}">
                <a16:creationId xmlns:a16="http://schemas.microsoft.com/office/drawing/2014/main" id="{87267577-A387-45BA-A4FD-797A01F027D3}"/>
              </a:ext>
            </a:extLst>
          </p:cNvPr>
          <p:cNvSpPr>
            <a:spLocks noGrp="1"/>
          </p:cNvSpPr>
          <p:nvPr>
            <p:ph type="title"/>
          </p:nvPr>
        </p:nvSpPr>
        <p:spPr>
          <a:xfrm>
            <a:off x="2127749" y="162047"/>
            <a:ext cx="3602727" cy="810226"/>
          </a:xfrm>
        </p:spPr>
        <p:txBody>
          <a:bodyPr rtlCol="0">
            <a:normAutofit/>
          </a:bodyPr>
          <a:lstStyle/>
          <a:p>
            <a:pPr>
              <a:defRPr/>
            </a:pPr>
            <a:r>
              <a:rPr lang="nl-NL" sz="3500" i="1" dirty="0">
                <a:solidFill>
                  <a:srgbClr val="000000"/>
                </a:solidFill>
                <a:latin typeface="Calibri" panose="020F0502020204030204" pitchFamily="34" charset="0"/>
              </a:rPr>
              <a:t>Leermiddelen</a:t>
            </a:r>
          </a:p>
        </p:txBody>
      </p:sp>
      <p:sp>
        <p:nvSpPr>
          <p:cNvPr id="33797" name="Tijdelijke aanduiding voor inhoud 3">
            <a:extLst>
              <a:ext uri="{FF2B5EF4-FFF2-40B4-BE49-F238E27FC236}">
                <a16:creationId xmlns:a16="http://schemas.microsoft.com/office/drawing/2014/main" id="{7494A8B7-9FFD-47A5-B2FE-46A197252C18}"/>
              </a:ext>
            </a:extLst>
          </p:cNvPr>
          <p:cNvSpPr>
            <a:spLocks noGrp="1"/>
          </p:cNvSpPr>
          <p:nvPr>
            <p:ph idx="1"/>
          </p:nvPr>
        </p:nvSpPr>
        <p:spPr>
          <a:xfrm>
            <a:off x="2127747" y="844953"/>
            <a:ext cx="3952771" cy="5216021"/>
          </a:xfrm>
        </p:spPr>
        <p:txBody>
          <a:bodyPr anchor="ctr">
            <a:normAutofit/>
          </a:bodyPr>
          <a:lstStyle/>
          <a:p>
            <a:pPr eaLnBrk="1" hangingPunct="1"/>
            <a:r>
              <a:rPr lang="nl-NL" altLang="nl-NL" sz="1700" dirty="0">
                <a:solidFill>
                  <a:srgbClr val="000000"/>
                </a:solidFill>
              </a:rPr>
              <a:t>Te vinden in Teams en in de Wiki’s</a:t>
            </a:r>
          </a:p>
          <a:p>
            <a:pPr eaLnBrk="1" hangingPunct="1"/>
            <a:r>
              <a:rPr lang="nl-NL" altLang="nl-NL" sz="1700" dirty="0">
                <a:solidFill>
                  <a:srgbClr val="000000"/>
                </a:solidFill>
              </a:rPr>
              <a:t>Opleidingsgids</a:t>
            </a:r>
          </a:p>
          <a:p>
            <a:pPr eaLnBrk="1" hangingPunct="1"/>
            <a:r>
              <a:rPr lang="nl-NL" altLang="nl-NL" sz="1700" dirty="0">
                <a:solidFill>
                  <a:srgbClr val="000000"/>
                </a:solidFill>
              </a:rPr>
              <a:t>Nederlands, Rekenen, </a:t>
            </a:r>
          </a:p>
          <a:p>
            <a:r>
              <a:rPr lang="nl-NL" altLang="nl-NL" sz="1700" dirty="0">
                <a:solidFill>
                  <a:srgbClr val="000000"/>
                </a:solidFill>
              </a:rPr>
              <a:t>Consortium voor praktijkopdrachten. </a:t>
            </a:r>
          </a:p>
          <a:p>
            <a:r>
              <a:rPr lang="nl-NL" altLang="nl-NL" sz="1700" dirty="0">
                <a:solidFill>
                  <a:srgbClr val="000000"/>
                </a:solidFill>
              </a:rPr>
              <a:t>Boeken</a:t>
            </a:r>
          </a:p>
          <a:p>
            <a:pPr marL="0" indent="0">
              <a:buNone/>
            </a:pPr>
            <a:r>
              <a:rPr lang="nl-NL" altLang="nl-NL" sz="1700" dirty="0">
                <a:solidFill>
                  <a:srgbClr val="000000"/>
                </a:solidFill>
              </a:rPr>
              <a:t>De oefenopdrachten van het Consortium gebruik je om het leren in de praktijk vorm te geven.​</a:t>
            </a:r>
          </a:p>
          <a:p>
            <a:pPr marL="0" indent="0">
              <a:buNone/>
            </a:pPr>
            <a:r>
              <a:rPr lang="nl-NL" altLang="nl-NL" sz="1700" dirty="0">
                <a:solidFill>
                  <a:srgbClr val="000000"/>
                </a:solidFill>
              </a:rPr>
              <a:t>De oefenopdrachten zijn per werkproces vormgegeven. Bijvoorbeeld:​</a:t>
            </a:r>
          </a:p>
          <a:p>
            <a:pPr marL="0" indent="0">
              <a:buNone/>
            </a:pPr>
            <a:r>
              <a:rPr lang="nl-NL" altLang="nl-NL" sz="1700" dirty="0">
                <a:solidFill>
                  <a:srgbClr val="000000"/>
                </a:solidFill>
              </a:rPr>
              <a:t>-   B1-K1-W4 Biedt persoonlijke verzorging​</a:t>
            </a:r>
          </a:p>
          <a:p>
            <a:pPr eaLnBrk="1" hangingPunct="1"/>
            <a:endParaRPr lang="nl-NL" altLang="nl-NL" sz="1700" dirty="0">
              <a:solidFill>
                <a:srgbClr val="000000"/>
              </a:solidFill>
            </a:endParaRPr>
          </a:p>
        </p:txBody>
      </p:sp>
      <p:sp>
        <p:nvSpPr>
          <p:cNvPr id="33798" name="Tijdelijke aanduiding voor voettekst 1">
            <a:extLst>
              <a:ext uri="{FF2B5EF4-FFF2-40B4-BE49-F238E27FC236}">
                <a16:creationId xmlns:a16="http://schemas.microsoft.com/office/drawing/2014/main" id="{87A29F85-E377-4317-BCBE-460A95F821FD}"/>
              </a:ext>
            </a:extLst>
          </p:cNvPr>
          <p:cNvSpPr>
            <a:spLocks noGrp="1"/>
          </p:cNvSpPr>
          <p:nvPr>
            <p:ph type="ftr" sz="quarter" idx="11"/>
          </p:nvPr>
        </p:nvSpPr>
        <p:spPr bwMode="auto">
          <a:xfrm>
            <a:off x="2128246" y="6223703"/>
            <a:ext cx="4938563"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l" defTabSz="914400">
              <a:spcBef>
                <a:spcPct val="0"/>
              </a:spcBef>
              <a:spcAft>
                <a:spcPts val="600"/>
              </a:spcAft>
              <a:buNone/>
            </a:pPr>
            <a:r>
              <a:rPr lang="nl-NL" altLang="nl-NL" sz="1000">
                <a:solidFill>
                  <a:srgbClr val="898989"/>
                </a:solidFill>
                <a:latin typeface="Times New Roman" panose="02020603050405020304" pitchFamily="18" charset="0"/>
                <a:ea typeface="ＭＳ Ｐゴシック" panose="020B0600070205080204" pitchFamily="34" charset="-128"/>
                <a:cs typeface="+mn-cs"/>
              </a:rPr>
              <a:t>MBO Utrecht Gooise Zorgacademie</a:t>
            </a:r>
          </a:p>
        </p:txBody>
      </p:sp>
    </p:spTree>
  </p:cSld>
  <p:clrMapOvr>
    <a:masterClrMapping/>
  </p:clrMapOvr>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rande_powerpoint">
  <a:themeElements>
    <a:clrScheme name="Aangepast 1">
      <a:dk1>
        <a:srgbClr val="000000"/>
      </a:dk1>
      <a:lt1>
        <a:sysClr val="window" lastClr="FFFFFF"/>
      </a:lt1>
      <a:dk2>
        <a:srgbClr val="FFFFFF"/>
      </a:dk2>
      <a:lt2>
        <a:srgbClr val="EEECE1"/>
      </a:lt2>
      <a:accent1>
        <a:srgbClr val="D8B835"/>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Office_30450636_TF55885775" id="{964D6AE6-396B-403D-873B-8BDBE87DE699}" vid="{BAA66E2D-0D27-4B53-9991-D437887905CE}"/>
    </a:ext>
  </a:extLst>
</a:theme>
</file>

<file path=ppt/theme/theme5.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B1401291EE074EBAA5C8FD43008698" ma:contentTypeVersion="4" ma:contentTypeDescription="Een nieuw document maken." ma:contentTypeScope="" ma:versionID="06152285f0dab73e0acf6fb7454d9302">
  <xsd:schema xmlns:xsd="http://www.w3.org/2001/XMLSchema" xmlns:xs="http://www.w3.org/2001/XMLSchema" xmlns:p="http://schemas.microsoft.com/office/2006/metadata/properties" xmlns:ns2="8a630333-fbf6-4a40-880e-ee561252a2c7" xmlns:ns3="a7e6c6e9-b6a8-4ffa-b686-31a947bf4a1e" targetNamespace="http://schemas.microsoft.com/office/2006/metadata/properties" ma:root="true" ma:fieldsID="6e5f4fbc59325517cf50bd10d2bce0f7" ns2:_="" ns3:_="">
    <xsd:import namespace="8a630333-fbf6-4a40-880e-ee561252a2c7"/>
    <xsd:import namespace="a7e6c6e9-b6a8-4ffa-b686-31a947bf4a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30333-fbf6-4a40-880e-ee561252a2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e6c6e9-b6a8-4ffa-b686-31a947bf4a1e"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36DC14-8ABF-413A-AEDD-090F4608474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C1C4AA1-CBD9-46BB-A0E3-436EDB72A0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30333-fbf6-4a40-880e-ee561252a2c7"/>
    <ds:schemaRef ds:uri="a7e6c6e9-b6a8-4ffa-b686-31a947bf4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FF3588-7F80-4457-AC58-4137F06459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764</TotalTime>
  <Words>1240</Words>
  <Application>Microsoft Office PowerPoint</Application>
  <PresentationFormat>Breedbeeld</PresentationFormat>
  <Paragraphs>192</Paragraphs>
  <Slides>20</Slides>
  <Notes>9</Notes>
  <HiddenSlides>0</HiddenSlides>
  <MMClips>0</MMClips>
  <ScaleCrop>false</ScaleCrop>
  <HeadingPairs>
    <vt:vector size="6" baseType="variant">
      <vt:variant>
        <vt:lpstr>Gebruikte lettertypen</vt:lpstr>
      </vt:variant>
      <vt:variant>
        <vt:i4>9</vt:i4>
      </vt:variant>
      <vt:variant>
        <vt:lpstr>Thema</vt:lpstr>
      </vt:variant>
      <vt:variant>
        <vt:i4>4</vt:i4>
      </vt:variant>
      <vt:variant>
        <vt:lpstr>Diatitels</vt:lpstr>
      </vt:variant>
      <vt:variant>
        <vt:i4>20</vt:i4>
      </vt:variant>
    </vt:vector>
  </HeadingPairs>
  <TitlesOfParts>
    <vt:vector size="33" baseType="lpstr">
      <vt:lpstr>Arial</vt:lpstr>
      <vt:lpstr>Calibri</vt:lpstr>
      <vt:lpstr>Calibri Light</vt:lpstr>
      <vt:lpstr>Corbel</vt:lpstr>
      <vt:lpstr>Rockwell</vt:lpstr>
      <vt:lpstr>Tahoma</vt:lpstr>
      <vt:lpstr>Times New Roman</vt:lpstr>
      <vt:lpstr>Verdana</vt:lpstr>
      <vt:lpstr>Wingdings</vt:lpstr>
      <vt:lpstr>Office-thema</vt:lpstr>
      <vt:lpstr>warande_powerpoint</vt:lpstr>
      <vt:lpstr>Office Theme</vt:lpstr>
      <vt:lpstr>Basis</vt:lpstr>
      <vt:lpstr>PowerPoint-presentatie</vt:lpstr>
      <vt:lpstr>Planning van de dag</vt:lpstr>
      <vt:lpstr>PowerPoint-presentatie</vt:lpstr>
      <vt:lpstr>PowerPoint-presentatie</vt:lpstr>
      <vt:lpstr>PowerPoint-presentatie</vt:lpstr>
      <vt:lpstr>Uitgangspunten Warande leren</vt:lpstr>
      <vt:lpstr>Opleidingsprogramma</vt:lpstr>
      <vt:lpstr>Jaarplanning en gesprekken op school</vt:lpstr>
      <vt:lpstr>Leermiddelen</vt:lpstr>
      <vt:lpstr>Digitaal Portfolio in Teams</vt:lpstr>
      <vt:lpstr>Examinering</vt:lpstr>
      <vt:lpstr>PowerPoint-presentatie</vt:lpstr>
      <vt:lpstr>PowerPoint-presentatie</vt:lpstr>
      <vt:lpstr>PowerPoint-presentatie</vt:lpstr>
      <vt:lpstr>PowerPoint-presentatie</vt:lpstr>
      <vt:lpstr>PowerPoint-presentatie</vt:lpstr>
      <vt:lpstr>Praktijk</vt:lpstr>
      <vt:lpstr>School</vt:lpstr>
      <vt:lpstr>Wanneer kun je starten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Attie Kruijsse</dc:creator>
  <cp:lastModifiedBy>Janice Thompson</cp:lastModifiedBy>
  <cp:revision>117</cp:revision>
  <cp:lastPrinted>2017-02-08T16:09:24Z</cp:lastPrinted>
  <dcterms:modified xsi:type="dcterms:W3CDTF">2022-04-22T16:02:29Z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0x010100E6B1401291EE074EBAA5C8FD43008698</vt:lpwstr>
  </property>
</Properties>
</file>